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334" r:id="rId2"/>
    <p:sldId id="299" r:id="rId3"/>
    <p:sldId id="617" r:id="rId4"/>
    <p:sldId id="622" r:id="rId5"/>
    <p:sldId id="618" r:id="rId6"/>
    <p:sldId id="337" r:id="rId7"/>
    <p:sldId id="619" r:id="rId8"/>
    <p:sldId id="296" r:id="rId9"/>
    <p:sldId id="295" r:id="rId10"/>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70581" autoAdjust="0"/>
  </p:normalViewPr>
  <p:slideViewPr>
    <p:cSldViewPr snapToGrid="0">
      <p:cViewPr varScale="1">
        <p:scale>
          <a:sx n="71" d="100"/>
          <a:sy n="71" d="100"/>
        </p:scale>
        <p:origin x="2082" y="6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9C46069-1BF5-DC4C-33B9-773D8D25D8AC}"/>
              </a:ext>
            </a:extLst>
          </p:cNvPr>
          <p:cNvSpPr>
            <a:spLocks noGrp="1"/>
          </p:cNvSpPr>
          <p:nvPr>
            <p:ph type="hdr" sz="quarter"/>
          </p:nvPr>
        </p:nvSpPr>
        <p:spPr>
          <a:xfrm>
            <a:off x="1" y="1"/>
            <a:ext cx="3170238" cy="481013"/>
          </a:xfrm>
          <a:prstGeom prst="rect">
            <a:avLst/>
          </a:prstGeom>
        </p:spPr>
        <p:txBody>
          <a:bodyPr vert="horz" lIns="91430" tIns="45715" rIns="91430" bIns="45715" rtlCol="0"/>
          <a:lstStyle>
            <a:lvl1pPr algn="l">
              <a:defRPr sz="1200"/>
            </a:lvl1pPr>
          </a:lstStyle>
          <a:p>
            <a:r>
              <a:rPr lang="en-US" sz="1000">
                <a:latin typeface="Arial" panose="020B0604020202020204" pitchFamily="34" charset="0"/>
                <a:cs typeface="Arial" panose="020B0604020202020204" pitchFamily="34" charset="0"/>
              </a:rPr>
              <a:t>Class – The Life Of Christ (323)</a:t>
            </a:r>
          </a:p>
        </p:txBody>
      </p:sp>
      <p:sp>
        <p:nvSpPr>
          <p:cNvPr id="3" name="Date Placeholder 2">
            <a:extLst>
              <a:ext uri="{FF2B5EF4-FFF2-40B4-BE49-F238E27FC236}">
                <a16:creationId xmlns:a16="http://schemas.microsoft.com/office/drawing/2014/main" id="{D41D6F63-653C-288B-9F5B-620950937A0A}"/>
              </a:ext>
            </a:extLst>
          </p:cNvPr>
          <p:cNvSpPr>
            <a:spLocks noGrp="1"/>
          </p:cNvSpPr>
          <p:nvPr>
            <p:ph type="dt" sz="quarter" idx="1"/>
          </p:nvPr>
        </p:nvSpPr>
        <p:spPr>
          <a:xfrm>
            <a:off x="4143375" y="1"/>
            <a:ext cx="3170238" cy="481013"/>
          </a:xfrm>
          <a:prstGeom prst="rect">
            <a:avLst/>
          </a:prstGeom>
        </p:spPr>
        <p:txBody>
          <a:bodyPr vert="horz" lIns="91430" tIns="45715" rIns="91430" bIns="45715" rtlCol="0"/>
          <a:lstStyle>
            <a:lvl1pPr algn="r">
              <a:defRPr sz="1200"/>
            </a:lvl1pPr>
          </a:lstStyle>
          <a:p>
            <a:r>
              <a:rPr lang="en-US" sz="1000">
                <a:latin typeface="Arial" panose="020B0604020202020204" pitchFamily="34" charset="0"/>
                <a:cs typeface="Arial" panose="020B0604020202020204" pitchFamily="34" charset="0"/>
              </a:rPr>
              <a:t>8/24/2022 pm</a:t>
            </a:r>
          </a:p>
        </p:txBody>
      </p:sp>
      <p:sp>
        <p:nvSpPr>
          <p:cNvPr id="4" name="Footer Placeholder 3">
            <a:extLst>
              <a:ext uri="{FF2B5EF4-FFF2-40B4-BE49-F238E27FC236}">
                <a16:creationId xmlns:a16="http://schemas.microsoft.com/office/drawing/2014/main" id="{6A6FC81D-B371-80BE-2BC6-CF38DD99C03F}"/>
              </a:ext>
            </a:extLst>
          </p:cNvPr>
          <p:cNvSpPr>
            <a:spLocks noGrp="1"/>
          </p:cNvSpPr>
          <p:nvPr>
            <p:ph type="ftr" sz="quarter" idx="2"/>
          </p:nvPr>
        </p:nvSpPr>
        <p:spPr>
          <a:xfrm>
            <a:off x="1" y="9120188"/>
            <a:ext cx="3170238" cy="481012"/>
          </a:xfrm>
          <a:prstGeom prst="rect">
            <a:avLst/>
          </a:prstGeom>
        </p:spPr>
        <p:txBody>
          <a:bodyPr vert="horz" lIns="91430" tIns="45715" rIns="91430" bIns="45715" rtlCol="0" anchor="b"/>
          <a:lstStyle>
            <a:lvl1pPr algn="l">
              <a:defRPr sz="12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BB93ED06-4AB0-4121-51A4-282A21D05802}"/>
              </a:ext>
            </a:extLst>
          </p:cNvPr>
          <p:cNvSpPr>
            <a:spLocks noGrp="1"/>
          </p:cNvSpPr>
          <p:nvPr>
            <p:ph type="sldNum" sz="quarter" idx="3"/>
          </p:nvPr>
        </p:nvSpPr>
        <p:spPr>
          <a:xfrm>
            <a:off x="4143375" y="9120188"/>
            <a:ext cx="3170238" cy="481012"/>
          </a:xfrm>
          <a:prstGeom prst="rect">
            <a:avLst/>
          </a:prstGeom>
        </p:spPr>
        <p:txBody>
          <a:bodyPr vert="horz" lIns="91430" tIns="45715" rIns="91430" bIns="45715" rtlCol="0" anchor="b"/>
          <a:lstStyle>
            <a:lvl1pPr algn="r">
              <a:defRPr sz="1200"/>
            </a:lvl1pPr>
          </a:lstStyle>
          <a:p>
            <a:fld id="{C5A56B51-ADA5-453E-AFE5-CBF2E1385CE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6388427"/>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51" tIns="48326" rIns="96651" bIns="48326" rtlCol="0"/>
          <a:lstStyle>
            <a:lvl1pPr algn="l">
              <a:defRPr sz="1300"/>
            </a:lvl1pPr>
          </a:lstStyle>
          <a:p>
            <a:r>
              <a:rPr lang="en-US"/>
              <a:t>Class – The Life Of Christ (323)</a:t>
            </a:r>
          </a:p>
        </p:txBody>
      </p:sp>
      <p:sp>
        <p:nvSpPr>
          <p:cNvPr id="3" name="Date Placeholder 2"/>
          <p:cNvSpPr>
            <a:spLocks noGrp="1"/>
          </p:cNvSpPr>
          <p:nvPr>
            <p:ph type="dt" idx="1"/>
          </p:nvPr>
        </p:nvSpPr>
        <p:spPr>
          <a:xfrm>
            <a:off x="4143587" y="1"/>
            <a:ext cx="3169920" cy="481727"/>
          </a:xfrm>
          <a:prstGeom prst="rect">
            <a:avLst/>
          </a:prstGeom>
        </p:spPr>
        <p:txBody>
          <a:bodyPr vert="horz" lIns="96651" tIns="48326" rIns="96651" bIns="48326" rtlCol="0"/>
          <a:lstStyle>
            <a:lvl1pPr algn="r">
              <a:defRPr sz="1300"/>
            </a:lvl1pPr>
          </a:lstStyle>
          <a:p>
            <a:r>
              <a:rPr lang="en-US"/>
              <a:t>8/24/2022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620578"/>
            <a:ext cx="5852160" cy="3780473"/>
          </a:xfrm>
          <a:prstGeom prst="rect">
            <a:avLst/>
          </a:prstGeom>
        </p:spPr>
        <p:txBody>
          <a:bodyPr vert="horz" lIns="96651" tIns="48326" rIns="96651" bIns="483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1" tIns="48326" rIns="96651" bIns="48326"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1" tIns="48326" rIns="96651" bIns="48326" rtlCol="0" anchor="b"/>
          <a:lstStyle>
            <a:lvl1pPr algn="r">
              <a:defRPr sz="1300"/>
            </a:lvl1pPr>
          </a:lstStyle>
          <a:p>
            <a:fld id="{3F242174-D426-47E6-BE4F-B98F39F289BE}" type="slidenum">
              <a:rPr lang="en-US" smtClean="0"/>
              <a:t>‹#›</a:t>
            </a:fld>
            <a:endParaRPr lang="en-US"/>
          </a:p>
        </p:txBody>
      </p:sp>
    </p:spTree>
    <p:extLst>
      <p:ext uri="{BB962C8B-B14F-4D97-AF65-F5344CB8AC3E}">
        <p14:creationId xmlns:p14="http://schemas.microsoft.com/office/powerpoint/2010/main" val="2021792928"/>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b="1" i="0" u="none" strike="noStrike" baseline="0" dirty="0">
                <a:solidFill>
                  <a:srgbClr val="000000"/>
                </a:solidFill>
                <a:latin typeface="Tahoma" panose="020B0604030504040204" pitchFamily="34" charset="0"/>
              </a:rPr>
              <a:t>Matthew 26:14-16</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Then one of the twelve, who was called Judas Iscariot, went unto the chief priests, </a:t>
            </a:r>
            <a:r>
              <a:rPr lang="en-US" sz="1900" b="1" baseline="30000" dirty="0">
                <a:solidFill>
                  <a:srgbClr val="21770A"/>
                </a:solidFill>
                <a:latin typeface="Arial" panose="020B0604020202020204" pitchFamily="34" charset="0"/>
              </a:rPr>
              <a:t>15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said, What are ye willing to give me, and I will deliver him unto you? And they weighed unto him thirty pieces of silver.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from that time he sought opportunity to deliver him (unto them.)”</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Mark 14:10-11</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Judas Iscariot, he that was one of the twelve, went away unto the chief priests, that he might deliver him unto them. </a:t>
            </a:r>
            <a:r>
              <a:rPr lang="en-US" sz="1900" b="1" baseline="30000" dirty="0">
                <a:solidFill>
                  <a:srgbClr val="21770A"/>
                </a:solidFill>
                <a:latin typeface="Arial" panose="020B0604020202020204" pitchFamily="34" charset="0"/>
              </a:rPr>
              <a:t>11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when they heard it, were glad, and promised to give him money. And he sought how he might conveniently deliver him (unto them).”</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Luke 22:3-6</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Satan entered into Judas who was called Iscariot, being of the number of the twelve. </a:t>
            </a:r>
            <a:r>
              <a:rPr lang="en-US" sz="1900" b="1" baseline="30000" dirty="0">
                <a:solidFill>
                  <a:srgbClr val="21770A"/>
                </a:solidFill>
                <a:latin typeface="Arial" panose="020B0604020202020204" pitchFamily="34" charset="0"/>
              </a:rPr>
              <a:t>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went away, and communed with the chief priests and captains, how he might deliver him unto them. </a:t>
            </a:r>
            <a:r>
              <a:rPr lang="en-US" sz="1900" b="1" baseline="30000" dirty="0">
                <a:solidFill>
                  <a:srgbClr val="21770A"/>
                </a:solidFill>
                <a:latin typeface="Arial" panose="020B0604020202020204" pitchFamily="34" charset="0"/>
              </a:rPr>
              <a:t>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were glad, and covenanted to give him money. </a:t>
            </a:r>
            <a:r>
              <a:rPr lang="en-US" sz="1900" b="1" baseline="30000" dirty="0">
                <a:solidFill>
                  <a:srgbClr val="21770A"/>
                </a:solidFill>
                <a:latin typeface="Arial" panose="020B0604020202020204" pitchFamily="34" charset="0"/>
              </a:rPr>
              <a:t>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consented, and sought opportunity to deliver him unto them in the absence of the multitude.”</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Matthew 26:20</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Now when even was come, he was sitting at meat with the twelve disciples”</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Mark 14:17</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And when it was evening he cometh with the twelve.”</a:t>
            </a:r>
          </a:p>
          <a:p>
            <a:r>
              <a:rPr lang="en-US" dirty="0"/>
              <a:t> </a:t>
            </a:r>
            <a:endParaRPr lang="en-US" u="none" dirty="0">
              <a:solidFill>
                <a:srgbClr val="000000"/>
              </a:solidFill>
              <a:latin typeface="Tahoma" panose="020B0604030504040204" pitchFamily="34" charset="0"/>
            </a:endParaRPr>
          </a:p>
          <a:p>
            <a:r>
              <a:rPr lang="en-US" b="1" i="0" u="none" strike="noStrike" baseline="0" dirty="0">
                <a:solidFill>
                  <a:srgbClr val="000000"/>
                </a:solidFill>
                <a:latin typeface="Tahoma" panose="020B0604030504040204" pitchFamily="34" charset="0"/>
              </a:rPr>
              <a:t>Luke 22:14-18, 24-30</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when the hour was come, he sat down, and the apostles with him. </a:t>
            </a:r>
            <a:r>
              <a:rPr lang="en-US" sz="1900" b="1" baseline="30000" dirty="0">
                <a:solidFill>
                  <a:srgbClr val="21770A"/>
                </a:solidFill>
                <a:latin typeface="Arial" panose="020B0604020202020204" pitchFamily="34" charset="0"/>
              </a:rPr>
              <a:t>15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With desire I have desired to eat this passover with you before I suffer: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 say unto you, I shall not eat it, until it be fulfilled in the kingdom of God. </a:t>
            </a:r>
            <a:r>
              <a:rPr lang="en-US" sz="1900" b="1" baseline="30000" dirty="0">
                <a:solidFill>
                  <a:srgbClr val="21770A"/>
                </a:solidFill>
                <a:latin typeface="Arial" panose="020B0604020202020204" pitchFamily="34" charset="0"/>
              </a:rPr>
              <a:t>17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received a cup, and when he had given thanks, he said, Take this, and divide it among yourselves: </a:t>
            </a:r>
            <a:r>
              <a:rPr lang="en-US" sz="1900" b="1" baseline="30000" dirty="0">
                <a:solidFill>
                  <a:srgbClr val="21770A"/>
                </a:solidFill>
                <a:latin typeface="Arial" panose="020B0604020202020204" pitchFamily="34" charset="0"/>
              </a:rPr>
              <a:t>18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 say unto you, I shall not drink from henceforth of the fruit of the vine, until the kingdom of God shall come … </a:t>
            </a:r>
            <a:r>
              <a:rPr lang="en-US" sz="2900" dirty="0"/>
              <a:t> </a:t>
            </a:r>
            <a:r>
              <a:rPr lang="en-US" sz="1900" b="1" baseline="30000" dirty="0">
                <a:solidFill>
                  <a:srgbClr val="21770A"/>
                </a:solidFill>
                <a:latin typeface="Arial" panose="020B0604020202020204" pitchFamily="34" charset="0"/>
              </a:rPr>
              <a:t>24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there arose also a contention among them, which of them was accounted to be the greatest. </a:t>
            </a:r>
            <a:r>
              <a:rPr lang="en-US" sz="1900" b="1" baseline="30000" dirty="0">
                <a:solidFill>
                  <a:srgbClr val="21770A"/>
                </a:solidFill>
                <a:latin typeface="Arial" panose="020B0604020202020204" pitchFamily="34" charset="0"/>
              </a:rPr>
              <a:t>25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The kings of the Gentiles have lordship over them; and they that have authority over them are called Benefactors. </a:t>
            </a:r>
            <a:r>
              <a:rPr lang="en-US" sz="1900" b="1" baseline="30000" dirty="0">
                <a:solidFill>
                  <a:srgbClr val="21770A"/>
                </a:solidFill>
                <a:latin typeface="Arial" panose="020B0604020202020204" pitchFamily="34" charset="0"/>
              </a:rPr>
              <a:t>26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ye (shall) not (be) so: but he that is the greater among you, let him become as the younger; and he that is chief, as he that doth serve. </a:t>
            </a:r>
            <a:r>
              <a:rPr lang="en-US" sz="1900" b="1" baseline="30000" dirty="0">
                <a:solidFill>
                  <a:srgbClr val="21770A"/>
                </a:solidFill>
                <a:latin typeface="Arial" panose="020B0604020202020204" pitchFamily="34" charset="0"/>
              </a:rPr>
              <a:t>27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which is greater, he that sitteth at meat, or he that serveth? is not he that sitteth at meat? but I am in the midst of you as he that serveth. </a:t>
            </a:r>
            <a:r>
              <a:rPr lang="en-US" sz="1900" b="1" baseline="30000" dirty="0">
                <a:solidFill>
                  <a:srgbClr val="21770A"/>
                </a:solidFill>
                <a:latin typeface="Arial" panose="020B0604020202020204" pitchFamily="34" charset="0"/>
              </a:rPr>
              <a:t>28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ye are they that have continued with me in my temptations; </a:t>
            </a:r>
            <a:r>
              <a:rPr lang="en-US" sz="1900" b="1" baseline="30000" dirty="0">
                <a:solidFill>
                  <a:srgbClr val="21770A"/>
                </a:solidFill>
                <a:latin typeface="Arial" panose="020B0604020202020204" pitchFamily="34" charset="0"/>
              </a:rPr>
              <a:t>29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I appoint unto you a kingdom, even as my Father appointed unto me, </a:t>
            </a:r>
            <a:r>
              <a:rPr lang="en-US" sz="1900" b="1" baseline="30000" dirty="0">
                <a:solidFill>
                  <a:srgbClr val="21770A"/>
                </a:solidFill>
                <a:latin typeface="Arial" panose="020B0604020202020204" pitchFamily="34" charset="0"/>
              </a:rPr>
              <a:t>30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that ye may eat and drink at my table in my kingdom; and ye shall sit on thrones judging the twelve tribes of Israel.”</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Matthew 26:26-29</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26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as they were eating, Jesus took bread, and blessed, and brake it; and he gave to the disciples, and said, Take, eat; this is my body. </a:t>
            </a:r>
            <a:r>
              <a:rPr lang="en-US" sz="1900" b="1" baseline="30000" dirty="0">
                <a:solidFill>
                  <a:srgbClr val="21770A"/>
                </a:solidFill>
                <a:latin typeface="Arial" panose="020B0604020202020204" pitchFamily="34" charset="0"/>
              </a:rPr>
              <a:t>27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took a cup, and gave thanks, and gave to them, saying, Drink ye all of it; </a:t>
            </a:r>
            <a:r>
              <a:rPr lang="en-US" sz="1900" b="1" baseline="30000" dirty="0">
                <a:solidFill>
                  <a:srgbClr val="21770A"/>
                </a:solidFill>
                <a:latin typeface="Arial" panose="020B0604020202020204" pitchFamily="34" charset="0"/>
              </a:rPr>
              <a:t>28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this is my blood of the covenant, which is poured out for many unto remission of sins. </a:t>
            </a:r>
            <a:r>
              <a:rPr lang="en-US" sz="1900" b="1" baseline="30000" dirty="0">
                <a:solidFill>
                  <a:srgbClr val="21770A"/>
                </a:solidFill>
                <a:latin typeface="Arial" panose="020B0604020202020204" pitchFamily="34" charset="0"/>
              </a:rPr>
              <a:t>29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I say unto you, I shall not drink henceforth of this fruit of the vine, until that day when I drink it new with you in my Father's kingdom.</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Mark 14:22-25</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22</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as they were eating, he took bread, and when he had blessed, he brake it, and gave to them, and said, Take ye: this is my body. </a:t>
            </a:r>
            <a:r>
              <a:rPr lang="en-US" sz="1900" b="1" baseline="30000" dirty="0">
                <a:solidFill>
                  <a:srgbClr val="21770A"/>
                </a:solidFill>
                <a:latin typeface="Arial" panose="020B0604020202020204" pitchFamily="34" charset="0"/>
              </a:rPr>
              <a:t>23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took a cup, and when he had given thanks, he gave to them: and they all drank of it. </a:t>
            </a:r>
            <a:r>
              <a:rPr lang="en-US" sz="1900" b="1" baseline="30000" dirty="0">
                <a:solidFill>
                  <a:srgbClr val="21770A"/>
                </a:solidFill>
                <a:latin typeface="Arial" panose="020B0604020202020204" pitchFamily="34" charset="0"/>
              </a:rPr>
              <a:t>24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This is my blood of the covenant, which is poured out for many. </a:t>
            </a:r>
            <a:r>
              <a:rPr lang="en-US" sz="1900" b="1" baseline="30000" dirty="0">
                <a:solidFill>
                  <a:srgbClr val="21770A"/>
                </a:solidFill>
                <a:latin typeface="Arial" panose="020B0604020202020204" pitchFamily="34" charset="0"/>
              </a:rPr>
              <a:t>25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Verily I say unto you, I shall no more drink of the fruit of the vine, until that day when I drink it new in the kingdom of God.</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Luke 22:19-20</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took bread, and when he had given thanks, he brake it, and gave to them, saying, This is my body which is given for you: this do in remembrance of me. </a:t>
            </a:r>
            <a:r>
              <a:rPr lang="en-US" sz="1900" b="1" baseline="30000" dirty="0">
                <a:solidFill>
                  <a:srgbClr val="21770A"/>
                </a:solidFill>
                <a:latin typeface="Arial" panose="020B0604020202020204" pitchFamily="34" charset="0"/>
              </a:rPr>
              <a:t>20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 cup in like manner after supper, saying, This cup is the new covenant in my blood, (even) that which is poured out for you.</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I Corinthians 11:23-26</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23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 received of the Lord that which also I delivered unto you, that the Lord Jesus in the night in which he was betrayed took bread; </a:t>
            </a:r>
            <a:r>
              <a:rPr lang="en-US" sz="1900" b="1" baseline="30000" dirty="0">
                <a:solidFill>
                  <a:srgbClr val="21770A"/>
                </a:solidFill>
                <a:latin typeface="Arial" panose="020B0604020202020204" pitchFamily="34" charset="0"/>
              </a:rPr>
              <a:t>24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when he had given thanks, he brake it, and said, This is my body, which is for you: this do in remembrance of me. </a:t>
            </a:r>
            <a:r>
              <a:rPr lang="en-US" sz="1900" b="1" baseline="30000" dirty="0">
                <a:solidFill>
                  <a:srgbClr val="21770A"/>
                </a:solidFill>
                <a:latin typeface="Arial" panose="020B0604020202020204" pitchFamily="34" charset="0"/>
              </a:rPr>
              <a:t>25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In like manner also the cup, after supper, saying, This cup is the new covenant in my blood: this do, as often as ye drink (it), in remembrance of me. </a:t>
            </a:r>
            <a:r>
              <a:rPr lang="en-US" sz="1900" b="1" baseline="30000" dirty="0">
                <a:solidFill>
                  <a:srgbClr val="21770A"/>
                </a:solidFill>
                <a:latin typeface="Arial" panose="020B0604020202020204" pitchFamily="34" charset="0"/>
              </a:rPr>
              <a:t>26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as often as ye eat this bread, and drink the cup, ye proclaim the Lord's death till he come.</a:t>
            </a:r>
            <a:r>
              <a:rPr lang="en-US" sz="1900" dirty="0">
                <a:solidFill>
                  <a:srgbClr val="000000"/>
                </a:solidFill>
                <a:latin typeface="Tahoma" panose="020B0604030504040204" pitchFamily="34" charset="0"/>
              </a:rPr>
              <a:t>”</a:t>
            </a:r>
            <a:endParaRPr lang="en-US" sz="1900" dirty="0">
              <a:solidFill>
                <a:srgbClr val="000000"/>
              </a:solidFill>
              <a:latin typeface="Trebuchet MS" panose="020B0603020202020204" pitchFamily="34" charset="0"/>
            </a:endParaRPr>
          </a:p>
        </p:txBody>
      </p:sp>
      <p:sp>
        <p:nvSpPr>
          <p:cNvPr id="4" name="Slide Number Placeholder 3"/>
          <p:cNvSpPr>
            <a:spLocks noGrp="1"/>
          </p:cNvSpPr>
          <p:nvPr>
            <p:ph type="sldNum" sz="quarter" idx="10"/>
          </p:nvPr>
        </p:nvSpPr>
        <p:spPr/>
        <p:txBody>
          <a:bodyPr/>
          <a:lstStyle/>
          <a:p>
            <a:pPr defTabSz="1109379" eaLnBrk="0" fontAlgn="base" hangingPunct="0">
              <a:spcBef>
                <a:spcPct val="0"/>
              </a:spcBef>
              <a:spcAft>
                <a:spcPct val="0"/>
              </a:spcAft>
              <a:defRPr/>
            </a:pPr>
            <a:fld id="{2805324D-FBF1-4F35-AFDA-6A3380D29EB5}" type="slidenum">
              <a:rPr lang="en-US" sz="1400">
                <a:solidFill>
                  <a:prstClr val="black"/>
                </a:solidFill>
                <a:latin typeface="Calibri"/>
              </a:rPr>
              <a:pPr defTabSz="1109379" eaLnBrk="0" fontAlgn="base" hangingPunct="0">
                <a:spcBef>
                  <a:spcPct val="0"/>
                </a:spcBef>
                <a:spcAft>
                  <a:spcPct val="0"/>
                </a:spcAft>
                <a:defRPr/>
              </a:pPr>
              <a:t>1</a:t>
            </a:fld>
            <a:endParaRPr lang="en-US" sz="1400">
              <a:solidFill>
                <a:prstClr val="black"/>
              </a:solidFill>
              <a:latin typeface="Calibri"/>
            </a:endParaRPr>
          </a:p>
        </p:txBody>
      </p:sp>
      <p:sp>
        <p:nvSpPr>
          <p:cNvPr id="5" name="Date Placeholder 4">
            <a:extLst>
              <a:ext uri="{FF2B5EF4-FFF2-40B4-BE49-F238E27FC236}">
                <a16:creationId xmlns:a16="http://schemas.microsoft.com/office/drawing/2014/main" id="{1F8D549D-94E3-6AEE-B096-E48922B79267}"/>
              </a:ext>
            </a:extLst>
          </p:cNvPr>
          <p:cNvSpPr>
            <a:spLocks noGrp="1"/>
          </p:cNvSpPr>
          <p:nvPr>
            <p:ph type="dt" idx="1"/>
          </p:nvPr>
        </p:nvSpPr>
        <p:spPr/>
        <p:txBody>
          <a:bodyPr/>
          <a:lstStyle/>
          <a:p>
            <a:pPr defTabSz="542486" eaLnBrk="0" fontAlgn="base" hangingPunct="0">
              <a:spcBef>
                <a:spcPct val="0"/>
              </a:spcBef>
              <a:spcAft>
                <a:spcPct val="0"/>
              </a:spcAft>
              <a:defRPr/>
            </a:pPr>
            <a:r>
              <a:rPr lang="en-US" sz="1400">
                <a:solidFill>
                  <a:prstClr val="black"/>
                </a:solidFill>
                <a:latin typeface="Calibri" panose="020F0502020204030204"/>
              </a:rPr>
              <a:t>8/24/2022 pm</a:t>
            </a:r>
          </a:p>
        </p:txBody>
      </p:sp>
      <p:sp>
        <p:nvSpPr>
          <p:cNvPr id="6" name="Footer Placeholder 5">
            <a:extLst>
              <a:ext uri="{FF2B5EF4-FFF2-40B4-BE49-F238E27FC236}">
                <a16:creationId xmlns:a16="http://schemas.microsoft.com/office/drawing/2014/main" id="{77B2C4D3-2FFA-7754-6F2E-630887BB6712}"/>
              </a:ext>
            </a:extLst>
          </p:cNvPr>
          <p:cNvSpPr>
            <a:spLocks noGrp="1"/>
          </p:cNvSpPr>
          <p:nvPr>
            <p:ph type="ftr" sz="quarter" idx="4"/>
          </p:nvPr>
        </p:nvSpPr>
        <p:spPr/>
        <p:txBody>
          <a:bodyPr/>
          <a:lstStyle/>
          <a:p>
            <a:pPr defTabSz="542486" eaLnBrk="0" fontAlgn="base" hangingPunct="0">
              <a:spcBef>
                <a:spcPct val="0"/>
              </a:spcBef>
              <a:spcAft>
                <a:spcPct val="0"/>
              </a:spcAft>
              <a:defRPr/>
            </a:pPr>
            <a:r>
              <a:rPr lang="en-US" sz="1400">
                <a:solidFill>
                  <a:prstClr val="black"/>
                </a:solidFill>
                <a:latin typeface="Calibri" panose="020F0502020204030204"/>
              </a:rPr>
              <a:t>Randy Childs</a:t>
            </a:r>
          </a:p>
        </p:txBody>
      </p:sp>
      <p:sp>
        <p:nvSpPr>
          <p:cNvPr id="7" name="Header Placeholder 6">
            <a:extLst>
              <a:ext uri="{FF2B5EF4-FFF2-40B4-BE49-F238E27FC236}">
                <a16:creationId xmlns:a16="http://schemas.microsoft.com/office/drawing/2014/main" id="{21F47274-5DFA-B1BB-C716-256D7C7B2BEF}"/>
              </a:ext>
            </a:extLst>
          </p:cNvPr>
          <p:cNvSpPr>
            <a:spLocks noGrp="1"/>
          </p:cNvSpPr>
          <p:nvPr>
            <p:ph type="hdr" sz="quarter"/>
          </p:nvPr>
        </p:nvSpPr>
        <p:spPr/>
        <p:txBody>
          <a:bodyPr/>
          <a:lstStyle/>
          <a:p>
            <a:pPr defTabSz="542486" eaLnBrk="0" fontAlgn="base" hangingPunct="0">
              <a:spcBef>
                <a:spcPct val="0"/>
              </a:spcBef>
              <a:spcAft>
                <a:spcPct val="0"/>
              </a:spcAft>
              <a:defRPr/>
            </a:pPr>
            <a:r>
              <a:rPr lang="en-US" sz="1400">
                <a:solidFill>
                  <a:prstClr val="black"/>
                </a:solidFill>
                <a:latin typeface="Calibri" panose="020F0502020204030204"/>
              </a:rPr>
              <a:t>Class – The Life Of Christ (323)</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baseline="0" dirty="0">
                <a:solidFill>
                  <a:srgbClr val="000000"/>
                </a:solidFill>
                <a:latin typeface="Tahoma" panose="020B0604030504040204" pitchFamily="34" charset="0"/>
              </a:rPr>
              <a:t>Matthew 26:3-5</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Then were gathered together the chief priests, and the elders of the people, unto the court of the high priest, who was called Caiaphas; </a:t>
            </a:r>
            <a:r>
              <a:rPr lang="en-US" sz="1900" b="1" baseline="30000" dirty="0">
                <a:solidFill>
                  <a:srgbClr val="21770A"/>
                </a:solidFill>
                <a:latin typeface="Arial" panose="020B0604020202020204" pitchFamily="34" charset="0"/>
              </a:rPr>
              <a:t>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took counsel together that they might take Jesus by subtlety, and kill him. </a:t>
            </a:r>
            <a:r>
              <a:rPr lang="en-US" sz="1900" b="1" baseline="30000" dirty="0">
                <a:solidFill>
                  <a:srgbClr val="21770A"/>
                </a:solidFill>
                <a:latin typeface="Arial" panose="020B0604020202020204" pitchFamily="34" charset="0"/>
              </a:rPr>
              <a:t>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they said, Not during the feast, lest a tumult arise among people.</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Mark 14:1-2</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Now after two days was (the feast of) the passover and the unleavened bread: and the chief priests and the scribes sought how they might take him with subtlety, and kill him: </a:t>
            </a:r>
            <a:r>
              <a:rPr lang="en-US" sz="1900" b="1" baseline="30000" dirty="0">
                <a:solidFill>
                  <a:srgbClr val="21770A"/>
                </a:solidFill>
                <a:latin typeface="Arial" panose="020B0604020202020204" pitchFamily="34" charset="0"/>
              </a:rPr>
              <a:t>2</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they said, Not during the feast, lest haply there shall be a tumult of the people.”</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Matthew 22:16</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send to him their disciples, with the Herodians, saying, Teacher, we know that thou art true, and teachest the way of God in truth, and carest not for any one: for thou regardest not the person of men.”</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John 5:17-18</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Jesus answered them, My Father worketh even until now, and I work. </a:t>
            </a:r>
            <a:r>
              <a:rPr lang="en-US" sz="1900" b="1" baseline="30000" dirty="0">
                <a:solidFill>
                  <a:srgbClr val="21770A"/>
                </a:solidFill>
                <a:latin typeface="Arial" panose="020B0604020202020204" pitchFamily="34" charset="0"/>
              </a:rPr>
              <a:t>18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this cause therefore the Jews sought the more to kill him, because he not only brake the sabbath, but also called God his own Father, making himself equal with God.”</a:t>
            </a:r>
          </a:p>
          <a:p>
            <a:r>
              <a:rPr lang="en-US" sz="2900" dirty="0"/>
              <a:t> </a:t>
            </a:r>
            <a:endParaRPr lang="en-US" sz="2900" dirty="0">
              <a:solidFill>
                <a:srgbClr val="000000"/>
              </a:solidFill>
              <a:latin typeface="Tahoma" panose="020B0604030504040204" pitchFamily="34" charset="0"/>
            </a:endParaRPr>
          </a:p>
          <a:p>
            <a:r>
              <a:rPr lang="en-US" sz="2900" b="1" dirty="0">
                <a:solidFill>
                  <a:srgbClr val="000000"/>
                </a:solidFill>
                <a:latin typeface="Tahoma" panose="020B0604030504040204" pitchFamily="34" charset="0"/>
              </a:rPr>
              <a:t>John 7:1</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after these things Jesus walked in Galilee: for he would not walk in Judaea, because the Jews sought to kill him … </a:t>
            </a:r>
            <a:r>
              <a:rPr lang="en-US" sz="2900" dirty="0"/>
              <a:t> </a:t>
            </a:r>
            <a:r>
              <a:rPr lang="en-US" sz="1900" b="1" baseline="30000" dirty="0">
                <a:solidFill>
                  <a:srgbClr val="21770A"/>
                </a:solidFill>
                <a:latin typeface="Arial" panose="020B0604020202020204" pitchFamily="34" charset="0"/>
              </a:rPr>
              <a:t>19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Did not Moses give you the law, and (yet) none of you doeth the law? Why seek ye to kill me? … </a:t>
            </a:r>
            <a:r>
              <a:rPr lang="en-US" sz="1900" b="1" baseline="30000" dirty="0">
                <a:solidFill>
                  <a:srgbClr val="21770A"/>
                </a:solidFill>
                <a:latin typeface="Arial" panose="020B0604020202020204" pitchFamily="34" charset="0"/>
              </a:rPr>
              <a:t>25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Some therefore of them of Jerusalem said, Is not this he whom they seek to kill?”</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John 8:37-40</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37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I know that ye are Abraham's seed: yet ye seek to kill me, because my word hath not free course in you. </a:t>
            </a:r>
            <a:r>
              <a:rPr lang="en-US" sz="1900" b="1" baseline="30000" dirty="0">
                <a:solidFill>
                  <a:srgbClr val="21770A"/>
                </a:solidFill>
                <a:latin typeface="Arial" panose="020B0604020202020204" pitchFamily="34" charset="0"/>
              </a:rPr>
              <a:t>38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I speak the things which I have seen with (my) Father: and ye also do the things which ye heard from (your) father. </a:t>
            </a:r>
            <a:r>
              <a:rPr lang="en-US" sz="1900" b="1" baseline="30000" dirty="0">
                <a:solidFill>
                  <a:srgbClr val="21770A"/>
                </a:solidFill>
                <a:latin typeface="Arial" panose="020B0604020202020204" pitchFamily="34" charset="0"/>
              </a:rPr>
              <a:t>39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They answered and said unto him, Our father is Abraham. Jesus saith unto them, If ye were Abraham's children, ye would do the works of Abraham. </a:t>
            </a:r>
            <a:r>
              <a:rPr lang="en-US" sz="1900" b="1" baseline="30000" dirty="0">
                <a:solidFill>
                  <a:srgbClr val="21770A"/>
                </a:solidFill>
                <a:latin typeface="Arial" panose="020B0604020202020204" pitchFamily="34" charset="0"/>
              </a:rPr>
              <a:t>40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now ye seek to kill me, a man that hath told you the truth, which I heard from God: this did not Abraham.</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John 11:47-53</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47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The chief priests therefore and the Pharisees gathered a council, and said, What do we? for this man doeth many signs. </a:t>
            </a:r>
            <a:r>
              <a:rPr lang="en-US" sz="1900" b="1" baseline="30000" dirty="0">
                <a:solidFill>
                  <a:srgbClr val="21770A"/>
                </a:solidFill>
                <a:latin typeface="Arial" panose="020B0604020202020204" pitchFamily="34" charset="0"/>
              </a:rPr>
              <a:t>48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If we let him thus alone, all men will believe on him: and the Romans will come and take away both our place and our nation. </a:t>
            </a:r>
            <a:r>
              <a:rPr lang="en-US" sz="1900" b="1" baseline="30000" dirty="0">
                <a:solidFill>
                  <a:srgbClr val="21770A"/>
                </a:solidFill>
                <a:latin typeface="Arial" panose="020B0604020202020204" pitchFamily="34" charset="0"/>
              </a:rPr>
              <a:t>49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a certain one of them, Caiaphas, being high priest that year, said unto them, Ye know nothing at all, </a:t>
            </a:r>
            <a:r>
              <a:rPr lang="en-US" sz="1900" b="1" baseline="30000" dirty="0">
                <a:solidFill>
                  <a:srgbClr val="21770A"/>
                </a:solidFill>
                <a:latin typeface="Arial" panose="020B0604020202020204" pitchFamily="34" charset="0"/>
              </a:rPr>
              <a:t>50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nor do ye take account that it is expedient for you that one man should die for the people, and that the whole nation perish not. </a:t>
            </a:r>
            <a:r>
              <a:rPr lang="en-US" sz="1900" b="1" baseline="30000" dirty="0">
                <a:solidFill>
                  <a:srgbClr val="21770A"/>
                </a:solidFill>
                <a:latin typeface="Arial" panose="020B0604020202020204" pitchFamily="34" charset="0"/>
              </a:rPr>
              <a:t>51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Now this he said not of himself: but, being high priest that year, he prophesied that Jesus should die for the nation; </a:t>
            </a:r>
            <a:r>
              <a:rPr lang="en-US" sz="1900" b="1" baseline="30000" dirty="0">
                <a:solidFill>
                  <a:srgbClr val="21770A"/>
                </a:solidFill>
                <a:latin typeface="Arial" panose="020B0604020202020204" pitchFamily="34" charset="0"/>
              </a:rPr>
              <a:t>52</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not for the nation only, but that he might also gather together into one the children of God that are scattered abroad. </a:t>
            </a:r>
            <a:r>
              <a:rPr lang="en-US" sz="1900" b="1" baseline="30000" dirty="0">
                <a:solidFill>
                  <a:srgbClr val="21770A"/>
                </a:solidFill>
                <a:latin typeface="Arial" panose="020B0604020202020204" pitchFamily="34" charset="0"/>
              </a:rPr>
              <a:t>53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So from that day forth they took counsel that they might put him to death.</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Luke 19:47</a:t>
            </a:r>
            <a:r>
              <a:rPr lang="en-US" sz="290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And he was teaching daily in the temple. But the chief priests and the scribes and the principal men of the people sought to destroy him”</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Luke 20:19</a:t>
            </a:r>
            <a:r>
              <a:rPr lang="en-US" sz="290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And the scribes and the chief priests sought to lay hands on him in that very hour; and they feared the people: for they perceived that he spake this parable against them.”</a:t>
            </a:r>
          </a:p>
        </p:txBody>
      </p:sp>
      <p:sp>
        <p:nvSpPr>
          <p:cNvPr id="4" name="Header Placeholder 3"/>
          <p:cNvSpPr>
            <a:spLocks noGrp="1"/>
          </p:cNvSpPr>
          <p:nvPr>
            <p:ph type="hdr" sz="quarter"/>
          </p:nvPr>
        </p:nvSpPr>
        <p:spPr/>
        <p:txBody>
          <a:bodyPr/>
          <a:lstStyle/>
          <a:p>
            <a:r>
              <a:rPr lang="en-US"/>
              <a:t>Class – The Life Of Christ (323)</a:t>
            </a:r>
          </a:p>
        </p:txBody>
      </p:sp>
      <p:sp>
        <p:nvSpPr>
          <p:cNvPr id="5" name="Date Placeholder 4"/>
          <p:cNvSpPr>
            <a:spLocks noGrp="1"/>
          </p:cNvSpPr>
          <p:nvPr>
            <p:ph type="dt" idx="1"/>
          </p:nvPr>
        </p:nvSpPr>
        <p:spPr/>
        <p:txBody>
          <a:bodyPr/>
          <a:lstStyle/>
          <a:p>
            <a:r>
              <a:rPr lang="en-US"/>
              <a:t>8/24/2022 pm</a:t>
            </a:r>
          </a:p>
        </p:txBody>
      </p:sp>
      <p:sp>
        <p:nvSpPr>
          <p:cNvPr id="6" name="Footer Placeholder 5"/>
          <p:cNvSpPr>
            <a:spLocks noGrp="1"/>
          </p:cNvSpPr>
          <p:nvPr>
            <p:ph type="ftr" sz="quarter" idx="4"/>
          </p:nvPr>
        </p:nvSpPr>
        <p:spPr/>
        <p:txBody>
          <a:bodyPr/>
          <a:lstStyle/>
          <a:p>
            <a:r>
              <a:rPr lang="en-US"/>
              <a:t>Randy Childs</a:t>
            </a:r>
          </a:p>
        </p:txBody>
      </p:sp>
      <p:sp>
        <p:nvSpPr>
          <p:cNvPr id="7" name="Slide Number Placeholder 6"/>
          <p:cNvSpPr>
            <a:spLocks noGrp="1"/>
          </p:cNvSpPr>
          <p:nvPr>
            <p:ph type="sldNum" sz="quarter" idx="5"/>
          </p:nvPr>
        </p:nvSpPr>
        <p:spPr/>
        <p:txBody>
          <a:bodyPr/>
          <a:lstStyle/>
          <a:p>
            <a:fld id="{3F242174-D426-47E6-BE4F-B98F39F289BE}" type="slidenum">
              <a:rPr lang="en-US" smtClean="0"/>
              <a:t>2</a:t>
            </a:fld>
            <a:endParaRPr lang="en-US"/>
          </a:p>
        </p:txBody>
      </p:sp>
    </p:spTree>
    <p:extLst>
      <p:ext uri="{BB962C8B-B14F-4D97-AF65-F5344CB8AC3E}">
        <p14:creationId xmlns:p14="http://schemas.microsoft.com/office/powerpoint/2010/main" val="1701880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baseline="0" dirty="0">
                <a:solidFill>
                  <a:srgbClr val="000000"/>
                </a:solidFill>
                <a:latin typeface="Tahoma" panose="020B0604030504040204" pitchFamily="34" charset="0"/>
              </a:rPr>
              <a:t>Read Exodus 12:1-28</a:t>
            </a:r>
          </a:p>
          <a:p>
            <a:pPr algn="l"/>
            <a:endParaRPr lang="en-US" b="1" i="0" u="none" strike="noStrike" baseline="0"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Matthew 26:17-19</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Now on the first (day) of unleavened bread the disciples came to Jesus, saying, Where wilt thou that we make ready for thee to eat the passover? </a:t>
            </a:r>
            <a:r>
              <a:rPr lang="en-US" sz="1900" b="1" baseline="30000" dirty="0">
                <a:solidFill>
                  <a:srgbClr val="21770A"/>
                </a:solidFill>
                <a:latin typeface="Arial" panose="020B0604020202020204" pitchFamily="34" charset="0"/>
              </a:rPr>
              <a:t>18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Go into the city to such a man, and say unto him, The Teacher saith, My time is at hand; I keep the passover at thy house with my disciples. </a:t>
            </a:r>
            <a:r>
              <a:rPr lang="en-US" sz="1900" b="1" baseline="30000" dirty="0">
                <a:solidFill>
                  <a:srgbClr val="21770A"/>
                </a:solidFill>
                <a:latin typeface="Arial" panose="020B0604020202020204" pitchFamily="34" charset="0"/>
              </a:rPr>
              <a:t>19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 disciples did as Jesus appointed them; and they made ready the passover.”</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Mark 14:12-16</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12</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on the first day of unleavened bread, when they sacrificed the passover, his disciples say unto him, Where wilt thou that we go and make ready that thou mayest eat the passover? </a:t>
            </a:r>
            <a:r>
              <a:rPr lang="en-US" sz="1900" b="1" baseline="30000" dirty="0">
                <a:solidFill>
                  <a:srgbClr val="21770A"/>
                </a:solidFill>
                <a:latin typeface="Arial" panose="020B0604020202020204" pitchFamily="34" charset="0"/>
              </a:rPr>
              <a:t>13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sendeth two of his disciples, and saith unto them, Go into the city, and there shall meet you a man bearing a pitcher of water: follow him; </a:t>
            </a:r>
            <a:r>
              <a:rPr lang="en-US" sz="1900" b="1" baseline="30000" dirty="0">
                <a:solidFill>
                  <a:srgbClr val="21770A"/>
                </a:solidFill>
                <a:latin typeface="Arial" panose="020B0604020202020204" pitchFamily="34" charset="0"/>
              </a:rPr>
              <a:t>14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wheresoever he shall enter in, say to the master of the house, The Teacher saith, Where is my guest-chamber, where I shall eat the passover with my disciples? </a:t>
            </a:r>
            <a:r>
              <a:rPr lang="en-US" sz="1900" b="1" baseline="30000" dirty="0">
                <a:solidFill>
                  <a:srgbClr val="21770A"/>
                </a:solidFill>
                <a:latin typeface="Arial" panose="020B0604020202020204" pitchFamily="34" charset="0"/>
              </a:rPr>
              <a:t>15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will himself show you a large upper room furnished (and) ready: and there make ready for us.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 disciples went forth, and came into the city, and found as he had said unto them: and they made ready the passover.</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Luke 22:7-13</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 day of unleavened bread came on which the passover must be sacrificed. </a:t>
            </a:r>
            <a:r>
              <a:rPr lang="en-US" sz="1900" b="1" baseline="30000" dirty="0">
                <a:solidFill>
                  <a:srgbClr val="21770A"/>
                </a:solidFill>
                <a:latin typeface="Arial" panose="020B0604020202020204" pitchFamily="34" charset="0"/>
              </a:rPr>
              <a:t>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sent Peter and John, saying, Go and make ready for us the passover, that we may eat. </a:t>
            </a:r>
            <a:r>
              <a:rPr lang="en-US" sz="1900" b="1" baseline="30000" dirty="0">
                <a:solidFill>
                  <a:srgbClr val="21770A"/>
                </a:solidFill>
                <a:latin typeface="Arial" panose="020B0604020202020204" pitchFamily="34" charset="0"/>
              </a:rPr>
              <a:t>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said unto him, Where wilt thou that we make ready? </a:t>
            </a:r>
            <a:r>
              <a:rPr lang="en-US" sz="1900" b="1" baseline="30000" dirty="0">
                <a:solidFill>
                  <a:srgbClr val="21770A"/>
                </a:solidFill>
                <a:latin typeface="Arial" panose="020B0604020202020204" pitchFamily="34" charset="0"/>
              </a:rPr>
              <a:t>10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Behold, when ye are entered into the city, there shall meet you a man bearing a pitcher of water; follow him into the house whereinto he goeth. </a:t>
            </a:r>
            <a:r>
              <a:rPr lang="en-US" sz="1900" b="1" baseline="30000" dirty="0">
                <a:solidFill>
                  <a:srgbClr val="21770A"/>
                </a:solidFill>
                <a:latin typeface="Arial" panose="020B0604020202020204" pitchFamily="34" charset="0"/>
              </a:rPr>
              <a:t>11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ye shall say unto the master of the house, The Teacher saith unto thee, Where is the </a:t>
            </a:r>
            <a:r>
              <a:rPr lang="en-US" sz="1900" dirty="0" err="1">
                <a:solidFill>
                  <a:srgbClr val="000000"/>
                </a:solidFill>
                <a:latin typeface="Trebuchet MS" panose="020B0603020202020204" pitchFamily="34" charset="0"/>
              </a:rPr>
              <a:t>guestchamber</a:t>
            </a:r>
            <a:r>
              <a:rPr lang="en-US" sz="1900" dirty="0">
                <a:solidFill>
                  <a:srgbClr val="000000"/>
                </a:solidFill>
                <a:latin typeface="Trebuchet MS" panose="020B0603020202020204" pitchFamily="34" charset="0"/>
              </a:rPr>
              <a:t>, where I shall eat the passover with my disciples? </a:t>
            </a:r>
            <a:r>
              <a:rPr lang="en-US" sz="1900" b="1" baseline="30000" dirty="0">
                <a:solidFill>
                  <a:srgbClr val="21770A"/>
                </a:solidFill>
                <a:latin typeface="Arial" panose="020B0604020202020204" pitchFamily="34" charset="0"/>
              </a:rPr>
              <a:t>12</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will show you a large upper room furnished: there make ready. </a:t>
            </a:r>
            <a:r>
              <a:rPr lang="en-US" sz="1900" b="1" baseline="30000" dirty="0">
                <a:solidFill>
                  <a:srgbClr val="21770A"/>
                </a:solidFill>
                <a:latin typeface="Arial" panose="020B0604020202020204" pitchFamily="34" charset="0"/>
              </a:rPr>
              <a:t>13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went, and found as he had said unto them: and they made ready the passover.”</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Exodus 12:8</a:t>
            </a:r>
            <a:r>
              <a:rPr lang="en-US" sz="290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And they shall eat the flesh in that night, roast with fire, and unleavened bread; with bitter herbs they shall eat it.”</a:t>
            </a:r>
          </a:p>
        </p:txBody>
      </p:sp>
      <p:sp>
        <p:nvSpPr>
          <p:cNvPr id="4" name="Header Placeholder 3"/>
          <p:cNvSpPr>
            <a:spLocks noGrp="1"/>
          </p:cNvSpPr>
          <p:nvPr>
            <p:ph type="hdr" sz="quarter"/>
          </p:nvPr>
        </p:nvSpPr>
        <p:spPr/>
        <p:txBody>
          <a:bodyPr/>
          <a:lstStyle/>
          <a:p>
            <a:r>
              <a:rPr lang="en-US"/>
              <a:t>Class – The Life Of Christ (323)</a:t>
            </a:r>
          </a:p>
        </p:txBody>
      </p:sp>
      <p:sp>
        <p:nvSpPr>
          <p:cNvPr id="5" name="Date Placeholder 4"/>
          <p:cNvSpPr>
            <a:spLocks noGrp="1"/>
          </p:cNvSpPr>
          <p:nvPr>
            <p:ph type="dt" idx="1"/>
          </p:nvPr>
        </p:nvSpPr>
        <p:spPr/>
        <p:txBody>
          <a:bodyPr/>
          <a:lstStyle/>
          <a:p>
            <a:r>
              <a:rPr lang="en-US"/>
              <a:t>8/24/2022 pm</a:t>
            </a:r>
          </a:p>
        </p:txBody>
      </p:sp>
      <p:sp>
        <p:nvSpPr>
          <p:cNvPr id="6" name="Footer Placeholder 5"/>
          <p:cNvSpPr>
            <a:spLocks noGrp="1"/>
          </p:cNvSpPr>
          <p:nvPr>
            <p:ph type="ftr" sz="quarter" idx="4"/>
          </p:nvPr>
        </p:nvSpPr>
        <p:spPr/>
        <p:txBody>
          <a:bodyPr/>
          <a:lstStyle/>
          <a:p>
            <a:r>
              <a:rPr lang="en-US"/>
              <a:t>Randy Childs</a:t>
            </a:r>
          </a:p>
        </p:txBody>
      </p:sp>
      <p:sp>
        <p:nvSpPr>
          <p:cNvPr id="7" name="Slide Number Placeholder 6"/>
          <p:cNvSpPr>
            <a:spLocks noGrp="1"/>
          </p:cNvSpPr>
          <p:nvPr>
            <p:ph type="sldNum" sz="quarter" idx="5"/>
          </p:nvPr>
        </p:nvSpPr>
        <p:spPr/>
        <p:txBody>
          <a:bodyPr/>
          <a:lstStyle/>
          <a:p>
            <a:fld id="{3F242174-D426-47E6-BE4F-B98F39F289BE}" type="slidenum">
              <a:rPr lang="en-US" smtClean="0"/>
              <a:t>3</a:t>
            </a:fld>
            <a:endParaRPr lang="en-US"/>
          </a:p>
        </p:txBody>
      </p:sp>
    </p:spTree>
    <p:extLst>
      <p:ext uri="{BB962C8B-B14F-4D97-AF65-F5344CB8AC3E}">
        <p14:creationId xmlns:p14="http://schemas.microsoft.com/office/powerpoint/2010/main" val="205268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b="1" i="0" u="none" strike="noStrike" baseline="0" dirty="0">
                <a:solidFill>
                  <a:srgbClr val="000000"/>
                </a:solidFill>
                <a:latin typeface="Tahoma" panose="020B0604030504040204" pitchFamily="34" charset="0"/>
              </a:rPr>
              <a:t>Matthew 26:14-16</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Then one of the twelve, who was called Judas Iscariot, went unto the chief priests, </a:t>
            </a:r>
            <a:r>
              <a:rPr lang="en-US" sz="1900" b="1" baseline="30000" dirty="0">
                <a:solidFill>
                  <a:srgbClr val="21770A"/>
                </a:solidFill>
                <a:latin typeface="Arial" panose="020B0604020202020204" pitchFamily="34" charset="0"/>
              </a:rPr>
              <a:t>15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said, What are ye willing to give me, and I will deliver him unto you? And they weighed unto him thirty pieces of silver.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from that time he sought opportunity to deliver him (unto them.)”</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Mark 14:10-11</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Judas Iscariot, he that was one of the twelve, went away unto the chief priests, that he might deliver him unto them. </a:t>
            </a:r>
            <a:r>
              <a:rPr lang="en-US" sz="1900" b="1" baseline="30000" dirty="0">
                <a:solidFill>
                  <a:srgbClr val="21770A"/>
                </a:solidFill>
                <a:latin typeface="Arial" panose="020B0604020202020204" pitchFamily="34" charset="0"/>
              </a:rPr>
              <a:t>11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when they heard it, were glad, and promised to give him money. And he sought how he might conveniently deliver him (unto them).”</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Luke 22:3-6</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Satan entered into Judas who was called Iscariot, being of the number of the twelve. </a:t>
            </a:r>
            <a:r>
              <a:rPr lang="en-US" sz="1900" b="1" baseline="30000" dirty="0">
                <a:solidFill>
                  <a:srgbClr val="21770A"/>
                </a:solidFill>
                <a:latin typeface="Arial" panose="020B0604020202020204" pitchFamily="34" charset="0"/>
              </a:rPr>
              <a:t>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went away, and communed with the chief priests and captains, how he might deliver him unto them. </a:t>
            </a:r>
            <a:r>
              <a:rPr lang="en-US" sz="1900" b="1" baseline="30000" dirty="0">
                <a:solidFill>
                  <a:srgbClr val="21770A"/>
                </a:solidFill>
                <a:latin typeface="Arial" panose="020B0604020202020204" pitchFamily="34" charset="0"/>
              </a:rPr>
              <a:t>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were glad, and covenanted to give him money. </a:t>
            </a:r>
            <a:r>
              <a:rPr lang="en-US" sz="1900" b="1" baseline="30000" dirty="0">
                <a:solidFill>
                  <a:srgbClr val="21770A"/>
                </a:solidFill>
                <a:latin typeface="Arial" panose="020B0604020202020204" pitchFamily="34" charset="0"/>
              </a:rPr>
              <a:t>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consented, and sought opportunity to deliver him unto them in the absence of the multitude.”</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Matthew 26:20</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Now when even was come, he was sitting at meat with the twelve disciples”</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Mark 14:17</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And when it was evening he cometh with the twelve.”</a:t>
            </a:r>
          </a:p>
          <a:p>
            <a:r>
              <a:rPr lang="en-US" dirty="0"/>
              <a:t> </a:t>
            </a:r>
            <a:endParaRPr lang="en-US" u="none" dirty="0">
              <a:solidFill>
                <a:srgbClr val="000000"/>
              </a:solidFill>
              <a:latin typeface="Tahoma" panose="020B0604030504040204" pitchFamily="34" charset="0"/>
            </a:endParaRPr>
          </a:p>
          <a:p>
            <a:r>
              <a:rPr lang="en-US" b="1" i="0" u="none" strike="noStrike" baseline="0" dirty="0">
                <a:solidFill>
                  <a:srgbClr val="000000"/>
                </a:solidFill>
                <a:latin typeface="Tahoma" panose="020B0604030504040204" pitchFamily="34" charset="0"/>
              </a:rPr>
              <a:t>Luke 22:14-18, 24-30</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when the hour was come, he sat down, and the apostles with him. </a:t>
            </a:r>
            <a:r>
              <a:rPr lang="en-US" sz="1900" b="1" baseline="30000" dirty="0">
                <a:solidFill>
                  <a:srgbClr val="21770A"/>
                </a:solidFill>
                <a:latin typeface="Arial" panose="020B0604020202020204" pitchFamily="34" charset="0"/>
              </a:rPr>
              <a:t>15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With desire I have desired to eat this passover with you before I suffer: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 say unto you, I shall not eat it, until it be fulfilled in the kingdom of God. </a:t>
            </a:r>
            <a:r>
              <a:rPr lang="en-US" sz="1900" b="1" baseline="30000" dirty="0">
                <a:solidFill>
                  <a:srgbClr val="21770A"/>
                </a:solidFill>
                <a:latin typeface="Arial" panose="020B0604020202020204" pitchFamily="34" charset="0"/>
              </a:rPr>
              <a:t>17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received a cup, and when he had given thanks, he said, Take this, and divide it among yourselves: </a:t>
            </a:r>
            <a:r>
              <a:rPr lang="en-US" sz="1900" b="1" baseline="30000" dirty="0">
                <a:solidFill>
                  <a:srgbClr val="21770A"/>
                </a:solidFill>
                <a:latin typeface="Arial" panose="020B0604020202020204" pitchFamily="34" charset="0"/>
              </a:rPr>
              <a:t>18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 say unto you, I shall not drink from henceforth of the fruit of the vine, until the kingdom of God shall come … </a:t>
            </a:r>
            <a:r>
              <a:rPr lang="en-US" sz="2900" dirty="0"/>
              <a:t> </a:t>
            </a:r>
            <a:r>
              <a:rPr lang="en-US" sz="1900" b="1" baseline="30000" dirty="0">
                <a:solidFill>
                  <a:srgbClr val="21770A"/>
                </a:solidFill>
                <a:latin typeface="Arial" panose="020B0604020202020204" pitchFamily="34" charset="0"/>
              </a:rPr>
              <a:t>24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there arose also a contention among them, which of them was accounted to be the greatest. </a:t>
            </a:r>
            <a:r>
              <a:rPr lang="en-US" sz="1900" b="1" baseline="30000" dirty="0">
                <a:solidFill>
                  <a:srgbClr val="21770A"/>
                </a:solidFill>
                <a:latin typeface="Arial" panose="020B0604020202020204" pitchFamily="34" charset="0"/>
              </a:rPr>
              <a:t>25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The kings of the Gentiles have lordship over them; and they that have authority over them are called Benefactors. </a:t>
            </a:r>
            <a:r>
              <a:rPr lang="en-US" sz="1900" b="1" baseline="30000" dirty="0">
                <a:solidFill>
                  <a:srgbClr val="21770A"/>
                </a:solidFill>
                <a:latin typeface="Arial" panose="020B0604020202020204" pitchFamily="34" charset="0"/>
              </a:rPr>
              <a:t>26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ye (shall) not (be) so: but he that is the greater among you, let him become as the younger; and he that is chief, as he that doth serve. </a:t>
            </a:r>
            <a:r>
              <a:rPr lang="en-US" sz="1900" b="1" baseline="30000" dirty="0">
                <a:solidFill>
                  <a:srgbClr val="21770A"/>
                </a:solidFill>
                <a:latin typeface="Arial" panose="020B0604020202020204" pitchFamily="34" charset="0"/>
              </a:rPr>
              <a:t>27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which is greater, he that sitteth at meat, or he that serveth? is not he that sitteth at meat? but I am in the midst of you as he that serveth. </a:t>
            </a:r>
            <a:r>
              <a:rPr lang="en-US" sz="1900" b="1" baseline="30000" dirty="0">
                <a:solidFill>
                  <a:srgbClr val="21770A"/>
                </a:solidFill>
                <a:latin typeface="Arial" panose="020B0604020202020204" pitchFamily="34" charset="0"/>
              </a:rPr>
              <a:t>28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ye are they that have continued with me in my temptations; </a:t>
            </a:r>
            <a:r>
              <a:rPr lang="en-US" sz="1900" b="1" baseline="30000" dirty="0">
                <a:solidFill>
                  <a:srgbClr val="21770A"/>
                </a:solidFill>
                <a:latin typeface="Arial" panose="020B0604020202020204" pitchFamily="34" charset="0"/>
              </a:rPr>
              <a:t>29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I appoint unto you a kingdom, even as my Father appointed unto me, </a:t>
            </a:r>
            <a:r>
              <a:rPr lang="en-US" sz="1900" b="1" baseline="30000" dirty="0">
                <a:solidFill>
                  <a:srgbClr val="21770A"/>
                </a:solidFill>
                <a:latin typeface="Arial" panose="020B0604020202020204" pitchFamily="34" charset="0"/>
              </a:rPr>
              <a:t>30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that ye may eat and drink at my table in my kingdom; and ye shall sit on thrones judging the twelve tribes of Israel.”</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Matthew 26:26-29</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26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as they were eating, Jesus took bread, and blessed, and brake it; and he gave to the disciples, and said, Take, eat; this is my body. </a:t>
            </a:r>
            <a:r>
              <a:rPr lang="en-US" sz="1900" b="1" baseline="30000" dirty="0">
                <a:solidFill>
                  <a:srgbClr val="21770A"/>
                </a:solidFill>
                <a:latin typeface="Arial" panose="020B0604020202020204" pitchFamily="34" charset="0"/>
              </a:rPr>
              <a:t>27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took a cup, and gave thanks, and gave to them, saying, Drink ye all of it; </a:t>
            </a:r>
            <a:r>
              <a:rPr lang="en-US" sz="1900" b="1" baseline="30000" dirty="0">
                <a:solidFill>
                  <a:srgbClr val="21770A"/>
                </a:solidFill>
                <a:latin typeface="Arial" panose="020B0604020202020204" pitchFamily="34" charset="0"/>
              </a:rPr>
              <a:t>28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this is my blood of the covenant, which is poured out for many unto remission of sins. </a:t>
            </a:r>
            <a:r>
              <a:rPr lang="en-US" sz="1900" b="1" baseline="30000" dirty="0">
                <a:solidFill>
                  <a:srgbClr val="21770A"/>
                </a:solidFill>
                <a:latin typeface="Arial" panose="020B0604020202020204" pitchFamily="34" charset="0"/>
              </a:rPr>
              <a:t>29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I say unto you, I shall not drink henceforth of this fruit of the vine, until that day when I drink it new with you in my Father's kingdom.</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Mark 14:22-25</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22</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as they were eating, he took bread, and when he had blessed, he brake it, and gave to them, and said, Take ye: this is my body. </a:t>
            </a:r>
            <a:r>
              <a:rPr lang="en-US" sz="1900" b="1" baseline="30000" dirty="0">
                <a:solidFill>
                  <a:srgbClr val="21770A"/>
                </a:solidFill>
                <a:latin typeface="Arial" panose="020B0604020202020204" pitchFamily="34" charset="0"/>
              </a:rPr>
              <a:t>23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took a cup, and when he had given thanks, he gave to them: and they all drank of it. </a:t>
            </a:r>
            <a:r>
              <a:rPr lang="en-US" sz="1900" b="1" baseline="30000" dirty="0">
                <a:solidFill>
                  <a:srgbClr val="21770A"/>
                </a:solidFill>
                <a:latin typeface="Arial" panose="020B0604020202020204" pitchFamily="34" charset="0"/>
              </a:rPr>
              <a:t>24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This is my blood of the covenant, which is poured out for many. </a:t>
            </a:r>
            <a:r>
              <a:rPr lang="en-US" sz="1900" b="1" baseline="30000" dirty="0">
                <a:solidFill>
                  <a:srgbClr val="21770A"/>
                </a:solidFill>
                <a:latin typeface="Arial" panose="020B0604020202020204" pitchFamily="34" charset="0"/>
              </a:rPr>
              <a:t>25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Verily I say unto you, I shall no more drink of the fruit of the vine, until that day when I drink it new in the kingdom of God.</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Luke 22:19-20</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took bread, and when he had given thanks, he brake it, and gave to them, saying, This is my body which is given for you: this do in remembrance of me. </a:t>
            </a:r>
            <a:r>
              <a:rPr lang="en-US" sz="1900" b="1" baseline="30000" dirty="0">
                <a:solidFill>
                  <a:srgbClr val="21770A"/>
                </a:solidFill>
                <a:latin typeface="Arial" panose="020B0604020202020204" pitchFamily="34" charset="0"/>
              </a:rPr>
              <a:t>20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 cup in like manner after supper, saying, This cup is the new covenant in my blood, (even) that which is poured out for you.</a:t>
            </a:r>
            <a:r>
              <a:rPr lang="en-US" sz="1900" dirty="0">
                <a:solidFill>
                  <a:srgbClr val="000000"/>
                </a:solidFill>
                <a:latin typeface="Tahoma" panose="020B0604030504040204" pitchFamily="34" charset="0"/>
              </a:rPr>
              <a:t>”</a:t>
            </a:r>
          </a:p>
          <a:p>
            <a:r>
              <a:rPr lang="en-US" sz="2900" dirty="0"/>
              <a:t> </a:t>
            </a:r>
            <a:endParaRPr lang="en-US" sz="2900" dirty="0">
              <a:solidFill>
                <a:srgbClr val="000000"/>
              </a:solidFill>
              <a:latin typeface="Tahoma" panose="020B0604030504040204" pitchFamily="34" charset="0"/>
            </a:endParaRPr>
          </a:p>
          <a:p>
            <a:pPr algn="l"/>
            <a:r>
              <a:rPr lang="en-US" sz="2900" b="1" dirty="0">
                <a:solidFill>
                  <a:srgbClr val="000000"/>
                </a:solidFill>
                <a:latin typeface="Tahoma" panose="020B0604030504040204" pitchFamily="34" charset="0"/>
              </a:rPr>
              <a:t>I Corinthians 11:23-26</a:t>
            </a:r>
            <a:r>
              <a:rPr lang="en-US" sz="290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23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 received of the Lord that which also I delivered unto you, that the Lord Jesus in the night in which he was betrayed took bread; </a:t>
            </a:r>
            <a:r>
              <a:rPr lang="en-US" sz="1900" b="1" baseline="30000" dirty="0">
                <a:solidFill>
                  <a:srgbClr val="21770A"/>
                </a:solidFill>
                <a:latin typeface="Arial" panose="020B0604020202020204" pitchFamily="34" charset="0"/>
              </a:rPr>
              <a:t>24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when he had given thanks, he brake it, and said, This is my body, which is for you: this do in remembrance of me. </a:t>
            </a:r>
            <a:r>
              <a:rPr lang="en-US" sz="1900" b="1" baseline="30000" dirty="0">
                <a:solidFill>
                  <a:srgbClr val="21770A"/>
                </a:solidFill>
                <a:latin typeface="Arial" panose="020B0604020202020204" pitchFamily="34" charset="0"/>
              </a:rPr>
              <a:t>25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In like manner also the cup, after supper, saying, This cup is the new covenant in my blood: this do, as often as ye drink (it), in remembrance of me. </a:t>
            </a:r>
            <a:r>
              <a:rPr lang="en-US" sz="1900" b="1" baseline="30000" dirty="0">
                <a:solidFill>
                  <a:srgbClr val="21770A"/>
                </a:solidFill>
                <a:latin typeface="Arial" panose="020B0604020202020204" pitchFamily="34" charset="0"/>
              </a:rPr>
              <a:t>26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as often as ye eat this bread, and drink the cup, ye proclaim the Lord's death till he come.</a:t>
            </a:r>
            <a:r>
              <a:rPr lang="en-US" sz="1900" dirty="0">
                <a:solidFill>
                  <a:srgbClr val="000000"/>
                </a:solidFill>
                <a:latin typeface="Tahoma" panose="020B0604030504040204" pitchFamily="34" charset="0"/>
              </a:rPr>
              <a:t>”</a:t>
            </a:r>
            <a:endParaRPr lang="en-US" sz="1900" dirty="0">
              <a:solidFill>
                <a:srgbClr val="000000"/>
              </a:solidFill>
              <a:latin typeface="Trebuchet MS" panose="020B0603020202020204" pitchFamily="34" charset="0"/>
            </a:endParaRPr>
          </a:p>
        </p:txBody>
      </p:sp>
      <p:sp>
        <p:nvSpPr>
          <p:cNvPr id="4" name="Slide Number Placeholder 3"/>
          <p:cNvSpPr>
            <a:spLocks noGrp="1"/>
          </p:cNvSpPr>
          <p:nvPr>
            <p:ph type="sldNum" sz="quarter" idx="10"/>
          </p:nvPr>
        </p:nvSpPr>
        <p:spPr/>
        <p:txBody>
          <a:bodyPr/>
          <a:lstStyle/>
          <a:p>
            <a:pPr defTabSz="1109379" eaLnBrk="0" fontAlgn="base" hangingPunct="0">
              <a:spcBef>
                <a:spcPct val="0"/>
              </a:spcBef>
              <a:spcAft>
                <a:spcPct val="0"/>
              </a:spcAft>
              <a:defRPr/>
            </a:pPr>
            <a:fld id="{2805324D-FBF1-4F35-AFDA-6A3380D29EB5}" type="slidenum">
              <a:rPr lang="en-US" sz="1400">
                <a:solidFill>
                  <a:prstClr val="black"/>
                </a:solidFill>
                <a:latin typeface="Calibri"/>
              </a:rPr>
              <a:pPr defTabSz="1109379" eaLnBrk="0" fontAlgn="base" hangingPunct="0">
                <a:spcBef>
                  <a:spcPct val="0"/>
                </a:spcBef>
                <a:spcAft>
                  <a:spcPct val="0"/>
                </a:spcAft>
                <a:defRPr/>
              </a:pPr>
              <a:t>4</a:t>
            </a:fld>
            <a:endParaRPr lang="en-US" sz="1400">
              <a:solidFill>
                <a:prstClr val="black"/>
              </a:solidFill>
              <a:latin typeface="Calibri"/>
            </a:endParaRPr>
          </a:p>
        </p:txBody>
      </p:sp>
      <p:sp>
        <p:nvSpPr>
          <p:cNvPr id="5" name="Date Placeholder 4">
            <a:extLst>
              <a:ext uri="{FF2B5EF4-FFF2-40B4-BE49-F238E27FC236}">
                <a16:creationId xmlns:a16="http://schemas.microsoft.com/office/drawing/2014/main" id="{1F8D549D-94E3-6AEE-B096-E48922B79267}"/>
              </a:ext>
            </a:extLst>
          </p:cNvPr>
          <p:cNvSpPr>
            <a:spLocks noGrp="1"/>
          </p:cNvSpPr>
          <p:nvPr>
            <p:ph type="dt" idx="1"/>
          </p:nvPr>
        </p:nvSpPr>
        <p:spPr/>
        <p:txBody>
          <a:bodyPr/>
          <a:lstStyle/>
          <a:p>
            <a:pPr defTabSz="542486" eaLnBrk="0" fontAlgn="base" hangingPunct="0">
              <a:spcBef>
                <a:spcPct val="0"/>
              </a:spcBef>
              <a:spcAft>
                <a:spcPct val="0"/>
              </a:spcAft>
              <a:defRPr/>
            </a:pPr>
            <a:r>
              <a:rPr lang="en-US" sz="1400">
                <a:solidFill>
                  <a:prstClr val="black"/>
                </a:solidFill>
                <a:latin typeface="Calibri" panose="020F0502020204030204"/>
              </a:rPr>
              <a:t>8/24/2022 pm</a:t>
            </a:r>
          </a:p>
        </p:txBody>
      </p:sp>
      <p:sp>
        <p:nvSpPr>
          <p:cNvPr id="6" name="Footer Placeholder 5">
            <a:extLst>
              <a:ext uri="{FF2B5EF4-FFF2-40B4-BE49-F238E27FC236}">
                <a16:creationId xmlns:a16="http://schemas.microsoft.com/office/drawing/2014/main" id="{77B2C4D3-2FFA-7754-6F2E-630887BB6712}"/>
              </a:ext>
            </a:extLst>
          </p:cNvPr>
          <p:cNvSpPr>
            <a:spLocks noGrp="1"/>
          </p:cNvSpPr>
          <p:nvPr>
            <p:ph type="ftr" sz="quarter" idx="4"/>
          </p:nvPr>
        </p:nvSpPr>
        <p:spPr/>
        <p:txBody>
          <a:bodyPr/>
          <a:lstStyle/>
          <a:p>
            <a:pPr defTabSz="542486" eaLnBrk="0" fontAlgn="base" hangingPunct="0">
              <a:spcBef>
                <a:spcPct val="0"/>
              </a:spcBef>
              <a:spcAft>
                <a:spcPct val="0"/>
              </a:spcAft>
              <a:defRPr/>
            </a:pPr>
            <a:r>
              <a:rPr lang="en-US" sz="1400">
                <a:solidFill>
                  <a:prstClr val="black"/>
                </a:solidFill>
                <a:latin typeface="Calibri" panose="020F0502020204030204"/>
              </a:rPr>
              <a:t>Randy Childs</a:t>
            </a:r>
          </a:p>
        </p:txBody>
      </p:sp>
      <p:sp>
        <p:nvSpPr>
          <p:cNvPr id="7" name="Header Placeholder 6">
            <a:extLst>
              <a:ext uri="{FF2B5EF4-FFF2-40B4-BE49-F238E27FC236}">
                <a16:creationId xmlns:a16="http://schemas.microsoft.com/office/drawing/2014/main" id="{21F47274-5DFA-B1BB-C716-256D7C7B2BEF}"/>
              </a:ext>
            </a:extLst>
          </p:cNvPr>
          <p:cNvSpPr>
            <a:spLocks noGrp="1"/>
          </p:cNvSpPr>
          <p:nvPr>
            <p:ph type="hdr" sz="quarter"/>
          </p:nvPr>
        </p:nvSpPr>
        <p:spPr/>
        <p:txBody>
          <a:bodyPr/>
          <a:lstStyle/>
          <a:p>
            <a:pPr defTabSz="542486" eaLnBrk="0" fontAlgn="base" hangingPunct="0">
              <a:spcBef>
                <a:spcPct val="0"/>
              </a:spcBef>
              <a:spcAft>
                <a:spcPct val="0"/>
              </a:spcAft>
              <a:defRPr/>
            </a:pPr>
            <a:r>
              <a:rPr lang="en-US" sz="1400">
                <a:solidFill>
                  <a:prstClr val="black"/>
                </a:solidFill>
                <a:latin typeface="Calibri" panose="020F0502020204030204"/>
              </a:rPr>
              <a:t>Class – The Life Of Christ (323)</a:t>
            </a:r>
          </a:p>
        </p:txBody>
      </p:sp>
    </p:spTree>
    <p:extLst>
      <p:ext uri="{BB962C8B-B14F-4D97-AF65-F5344CB8AC3E}">
        <p14:creationId xmlns:p14="http://schemas.microsoft.com/office/powerpoint/2010/main" val="350724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baseline="0" dirty="0">
                <a:solidFill>
                  <a:srgbClr val="000000"/>
                </a:solidFill>
                <a:latin typeface="Tahoma" panose="020B0604030504040204" pitchFamily="34" charset="0"/>
              </a:rPr>
              <a:t>John 2:23</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Now when he was in Jerusalem at the passover, during the feast, many believed on his name, beholding his signs which he did.”</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John 6:4</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Now the passover, the feast of the Jews, was at hand.”</a:t>
            </a:r>
          </a:p>
          <a:p>
            <a:r>
              <a:rPr lang="en-US" dirty="0"/>
              <a:t> </a:t>
            </a:r>
            <a:endParaRPr lang="en-US" u="none" dirty="0">
              <a:solidFill>
                <a:srgbClr val="000000"/>
              </a:solidFill>
              <a:latin typeface="Tahoma" panose="020B0604030504040204" pitchFamily="34" charset="0"/>
            </a:endParaRPr>
          </a:p>
          <a:p>
            <a:r>
              <a:rPr lang="en-US" b="1" i="0" u="none" strike="noStrike" baseline="0" dirty="0">
                <a:solidFill>
                  <a:srgbClr val="000000"/>
                </a:solidFill>
                <a:latin typeface="Tahoma" panose="020B0604030504040204" pitchFamily="34" charset="0"/>
              </a:rPr>
              <a:t>John 11:55</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Now the passover of the Jews was at hand: and many went up to Jerusalem out of the country before the passover, to purify themselves.”</a:t>
            </a:r>
            <a:r>
              <a:rPr lang="en-US" dirty="0"/>
              <a:t> </a:t>
            </a:r>
            <a:endParaRPr lang="en-US" u="none" dirty="0">
              <a:solidFill>
                <a:srgbClr val="000000"/>
              </a:solidFill>
              <a:latin typeface="Tahoma" panose="020B0604030504040204" pitchFamily="34" charset="0"/>
            </a:endParaRPr>
          </a:p>
          <a:p>
            <a:pPr algn="l"/>
            <a:endParaRPr lang="en-US" b="0" i="0" u="none" strike="noStrike" baseline="0"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Luke 2:41</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And his parents went every year to Jerusalem at the feast of the passover.”</a:t>
            </a:r>
          </a:p>
          <a:p>
            <a:r>
              <a:rPr lang="en-US" sz="3200" dirty="0"/>
              <a:t> </a:t>
            </a:r>
            <a:endParaRPr lang="en-US" sz="3200" u="none" dirty="0">
              <a:solidFill>
                <a:srgbClr val="000000"/>
              </a:solidFill>
              <a:latin typeface="Tahoma" panose="020B0604030504040204" pitchFamily="34" charset="0"/>
            </a:endParaRPr>
          </a:p>
          <a:p>
            <a:pPr algn="l"/>
            <a:r>
              <a:rPr lang="en-US" sz="3200" b="1" i="0" u="none" strike="noStrike" baseline="0" dirty="0">
                <a:solidFill>
                  <a:srgbClr val="000000"/>
                </a:solidFill>
                <a:latin typeface="Tahoma" panose="020B0604030504040204" pitchFamily="34" charset="0"/>
              </a:rPr>
              <a:t>Matthew 26:17-19</a:t>
            </a:r>
            <a:r>
              <a:rPr lang="en-US" sz="3200" b="0" i="0" u="none" strike="noStrike" baseline="0" dirty="0">
                <a:solidFill>
                  <a:srgbClr val="000000"/>
                </a:solidFill>
                <a:latin typeface="Tahoma" panose="020B0604030504040204" pitchFamily="34" charset="0"/>
              </a:rPr>
              <a:t> – “</a:t>
            </a:r>
            <a:r>
              <a:rPr lang="en-US" sz="1800" b="1" i="0" u="none" strike="noStrike" baseline="30000" dirty="0">
                <a:solidFill>
                  <a:srgbClr val="21770A"/>
                </a:solidFill>
                <a:latin typeface="Arial" panose="020B0604020202020204" pitchFamily="34" charset="0"/>
              </a:rPr>
              <a:t>17</a:t>
            </a:r>
            <a:r>
              <a:rPr lang="en-US" sz="1800" b="1" i="0" u="none" strike="noStrike" baseline="0" dirty="0">
                <a:solidFill>
                  <a:srgbClr val="21770A"/>
                </a:solidFill>
                <a:latin typeface="Arial" panose="020B0604020202020204" pitchFamily="34" charset="0"/>
              </a:rPr>
              <a:t> </a:t>
            </a:r>
            <a:r>
              <a:rPr lang="en-US" sz="1800" b="0" i="0" u="none" strike="noStrike" baseline="0" dirty="0">
                <a:solidFill>
                  <a:srgbClr val="000000"/>
                </a:solidFill>
                <a:latin typeface="Trebuchet MS" panose="020B0603020202020204" pitchFamily="34" charset="0"/>
              </a:rPr>
              <a:t>Now on the first (day) of unleavened bread the disciples came to Jesus, saying, Where wilt thou that we make ready for thee to eat the passover? </a:t>
            </a:r>
            <a:r>
              <a:rPr lang="en-US" sz="1800" b="1" i="0" u="none" strike="noStrike" baseline="30000" dirty="0">
                <a:solidFill>
                  <a:srgbClr val="21770A"/>
                </a:solidFill>
                <a:latin typeface="Arial" panose="020B0604020202020204" pitchFamily="34" charset="0"/>
              </a:rPr>
              <a:t>18</a:t>
            </a:r>
            <a:r>
              <a:rPr lang="en-US" sz="1800" b="1" i="0" u="none" strike="noStrike" baseline="0" dirty="0">
                <a:solidFill>
                  <a:srgbClr val="21770A"/>
                </a:solidFill>
                <a:latin typeface="Arial" panose="020B0604020202020204" pitchFamily="34" charset="0"/>
              </a:rPr>
              <a:t> </a:t>
            </a:r>
            <a:r>
              <a:rPr lang="en-US" sz="1800" b="0" i="0" u="none" strike="noStrike" baseline="0" dirty="0">
                <a:solidFill>
                  <a:srgbClr val="000000"/>
                </a:solidFill>
                <a:latin typeface="Trebuchet MS" panose="020B0603020202020204" pitchFamily="34" charset="0"/>
              </a:rPr>
              <a:t>And he said, Go into the city to such a man, and say unto him, The Teacher saith, My time is at hand; I keep the passover at thy house with my disciples. </a:t>
            </a:r>
            <a:r>
              <a:rPr lang="en-US" sz="1800" b="1" i="0" u="none" strike="noStrike" baseline="30000" dirty="0">
                <a:solidFill>
                  <a:srgbClr val="21770A"/>
                </a:solidFill>
                <a:latin typeface="Arial" panose="020B0604020202020204" pitchFamily="34" charset="0"/>
              </a:rPr>
              <a:t>19</a:t>
            </a:r>
            <a:r>
              <a:rPr lang="en-US" sz="1800" b="1" i="0" u="none" strike="noStrike" baseline="0" dirty="0">
                <a:solidFill>
                  <a:srgbClr val="21770A"/>
                </a:solidFill>
                <a:latin typeface="Arial" panose="020B0604020202020204" pitchFamily="34" charset="0"/>
              </a:rPr>
              <a:t> </a:t>
            </a:r>
            <a:r>
              <a:rPr lang="en-US" sz="1800" b="0" i="0" u="none" strike="noStrike" baseline="0" dirty="0">
                <a:solidFill>
                  <a:srgbClr val="000000"/>
                </a:solidFill>
                <a:latin typeface="Trebuchet MS" panose="020B0603020202020204" pitchFamily="34" charset="0"/>
              </a:rPr>
              <a:t>And the disciples did as Jesus appointed them; and they made ready the passover.”</a:t>
            </a:r>
          </a:p>
          <a:p>
            <a:pPr algn="l"/>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Ezekiel 45:21</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In the first (month), in the fourteenth day of the month, ye shall have the passover, a feast of seven days; unleavened bread shall be eaten.”</a:t>
            </a:r>
          </a:p>
        </p:txBody>
      </p:sp>
      <p:sp>
        <p:nvSpPr>
          <p:cNvPr id="4" name="Header Placeholder 3"/>
          <p:cNvSpPr>
            <a:spLocks noGrp="1"/>
          </p:cNvSpPr>
          <p:nvPr>
            <p:ph type="hdr" sz="quarter"/>
          </p:nvPr>
        </p:nvSpPr>
        <p:spPr/>
        <p:txBody>
          <a:bodyPr/>
          <a:lstStyle/>
          <a:p>
            <a:r>
              <a:rPr lang="en-US"/>
              <a:t>Class – The Life Of Christ (323)</a:t>
            </a:r>
          </a:p>
        </p:txBody>
      </p:sp>
      <p:sp>
        <p:nvSpPr>
          <p:cNvPr id="5" name="Date Placeholder 4"/>
          <p:cNvSpPr>
            <a:spLocks noGrp="1"/>
          </p:cNvSpPr>
          <p:nvPr>
            <p:ph type="dt" idx="1"/>
          </p:nvPr>
        </p:nvSpPr>
        <p:spPr/>
        <p:txBody>
          <a:bodyPr/>
          <a:lstStyle/>
          <a:p>
            <a:r>
              <a:rPr lang="en-US"/>
              <a:t>8/24/2022 pm</a:t>
            </a:r>
          </a:p>
        </p:txBody>
      </p:sp>
      <p:sp>
        <p:nvSpPr>
          <p:cNvPr id="6" name="Footer Placeholder 5"/>
          <p:cNvSpPr>
            <a:spLocks noGrp="1"/>
          </p:cNvSpPr>
          <p:nvPr>
            <p:ph type="ftr" sz="quarter" idx="4"/>
          </p:nvPr>
        </p:nvSpPr>
        <p:spPr/>
        <p:txBody>
          <a:bodyPr/>
          <a:lstStyle/>
          <a:p>
            <a:r>
              <a:rPr lang="en-US"/>
              <a:t>Randy Childs</a:t>
            </a:r>
          </a:p>
        </p:txBody>
      </p:sp>
      <p:sp>
        <p:nvSpPr>
          <p:cNvPr id="7" name="Slide Number Placeholder 6"/>
          <p:cNvSpPr>
            <a:spLocks noGrp="1"/>
          </p:cNvSpPr>
          <p:nvPr>
            <p:ph type="sldNum" sz="quarter" idx="5"/>
          </p:nvPr>
        </p:nvSpPr>
        <p:spPr/>
        <p:txBody>
          <a:bodyPr/>
          <a:lstStyle/>
          <a:p>
            <a:fld id="{3F242174-D426-47E6-BE4F-B98F39F289BE}" type="slidenum">
              <a:rPr lang="en-US" smtClean="0"/>
              <a:t>5</a:t>
            </a:fld>
            <a:endParaRPr lang="en-US"/>
          </a:p>
        </p:txBody>
      </p:sp>
    </p:spTree>
    <p:extLst>
      <p:ext uri="{BB962C8B-B14F-4D97-AF65-F5344CB8AC3E}">
        <p14:creationId xmlns:p14="http://schemas.microsoft.com/office/powerpoint/2010/main" val="19882151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baseline="0" dirty="0">
                <a:solidFill>
                  <a:srgbClr val="000000"/>
                </a:solidFill>
                <a:latin typeface="Tahoma" panose="020B0604030504040204" pitchFamily="34" charset="0"/>
              </a:rPr>
              <a:t>Matthew 26:14-16</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Then one of the twelve, who was called Judas Iscariot, went unto the chief priests, </a:t>
            </a:r>
            <a:r>
              <a:rPr lang="en-US" sz="1900" b="1" baseline="30000" dirty="0">
                <a:solidFill>
                  <a:srgbClr val="21770A"/>
                </a:solidFill>
                <a:latin typeface="Arial" panose="020B0604020202020204" pitchFamily="34" charset="0"/>
              </a:rPr>
              <a:t>15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said, What are ye willing to give me, and I will deliver him unto you? And they weighed unto him thirty pieces of silver.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from that time he sought opportunity to deliver him (unto them.)”</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Mark 14:10-11</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Judas Iscariot, he that was one of the twelve, went away unto the chief priests, that he might deliver him unto them. </a:t>
            </a:r>
            <a:r>
              <a:rPr lang="en-US" sz="1900" b="1" baseline="30000" dirty="0">
                <a:solidFill>
                  <a:srgbClr val="21770A"/>
                </a:solidFill>
                <a:latin typeface="Arial" panose="020B0604020202020204" pitchFamily="34" charset="0"/>
              </a:rPr>
              <a:t>11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when they heard it, were glad, and promised to give him money. And he sought how he might conveniently deliver him (unto them).”</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Luke 22:3-6</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Satan entered into Judas who was called Iscariot, being of the number of the twelve. </a:t>
            </a:r>
            <a:r>
              <a:rPr lang="en-US" sz="1900" b="1" baseline="30000" dirty="0">
                <a:solidFill>
                  <a:srgbClr val="21770A"/>
                </a:solidFill>
                <a:latin typeface="Arial" panose="020B0604020202020204" pitchFamily="34" charset="0"/>
              </a:rPr>
              <a:t>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went away, and communed with the chief priests and captains, how he might deliver him unto them. </a:t>
            </a:r>
            <a:r>
              <a:rPr lang="en-US" sz="1900" b="1" baseline="30000" dirty="0">
                <a:solidFill>
                  <a:srgbClr val="21770A"/>
                </a:solidFill>
                <a:latin typeface="Arial" panose="020B0604020202020204" pitchFamily="34" charset="0"/>
              </a:rPr>
              <a:t>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were glad, and covenanted to give him money. </a:t>
            </a:r>
            <a:r>
              <a:rPr lang="en-US" sz="1900" b="1" baseline="30000" dirty="0">
                <a:solidFill>
                  <a:srgbClr val="21770A"/>
                </a:solidFill>
                <a:latin typeface="Arial" panose="020B0604020202020204" pitchFamily="34" charset="0"/>
              </a:rPr>
              <a:t>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consented, and sought opportunity to deliver him unto them in the absence of the multitude.”</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John 12:5-6</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Why was not this ointment sold for three hundred shillings, and given to the poor? </a:t>
            </a:r>
            <a:r>
              <a:rPr lang="en-US" sz="1900" b="1" baseline="30000" dirty="0">
                <a:solidFill>
                  <a:srgbClr val="21770A"/>
                </a:solidFill>
                <a:latin typeface="Arial" panose="020B0604020202020204" pitchFamily="34" charset="0"/>
              </a:rPr>
              <a:t>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Now this he said, not because he cared for the poor; but because he was a thief, and having the bag took away what was put therein.”</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Genesis 4:7</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If thou doest well, shall it not be lifted up? and if thou doest not well, sin coucheth at the door: and unto thee shall be its desire, but do thou rule over it.”</a:t>
            </a:r>
            <a:endParaRPr lang="en-US" dirty="0"/>
          </a:p>
        </p:txBody>
      </p:sp>
      <p:sp>
        <p:nvSpPr>
          <p:cNvPr id="4" name="Header Placeholder 3"/>
          <p:cNvSpPr>
            <a:spLocks noGrp="1"/>
          </p:cNvSpPr>
          <p:nvPr>
            <p:ph type="hdr" sz="quarter"/>
          </p:nvPr>
        </p:nvSpPr>
        <p:spPr/>
        <p:txBody>
          <a:bodyPr/>
          <a:lstStyle/>
          <a:p>
            <a:r>
              <a:rPr lang="en-US"/>
              <a:t>Class – The Life Of Christ (323)</a:t>
            </a:r>
          </a:p>
        </p:txBody>
      </p:sp>
      <p:sp>
        <p:nvSpPr>
          <p:cNvPr id="5" name="Date Placeholder 4"/>
          <p:cNvSpPr>
            <a:spLocks noGrp="1"/>
          </p:cNvSpPr>
          <p:nvPr>
            <p:ph type="dt" idx="1"/>
          </p:nvPr>
        </p:nvSpPr>
        <p:spPr/>
        <p:txBody>
          <a:bodyPr/>
          <a:lstStyle/>
          <a:p>
            <a:r>
              <a:rPr lang="en-US"/>
              <a:t>8/24/2022 pm</a:t>
            </a:r>
          </a:p>
        </p:txBody>
      </p:sp>
      <p:sp>
        <p:nvSpPr>
          <p:cNvPr id="6" name="Footer Placeholder 5"/>
          <p:cNvSpPr>
            <a:spLocks noGrp="1"/>
          </p:cNvSpPr>
          <p:nvPr>
            <p:ph type="ftr" sz="quarter" idx="4"/>
          </p:nvPr>
        </p:nvSpPr>
        <p:spPr/>
        <p:txBody>
          <a:bodyPr/>
          <a:lstStyle/>
          <a:p>
            <a:r>
              <a:rPr lang="en-US"/>
              <a:t>Randy Childs</a:t>
            </a:r>
          </a:p>
        </p:txBody>
      </p:sp>
      <p:sp>
        <p:nvSpPr>
          <p:cNvPr id="7" name="Slide Number Placeholder 6"/>
          <p:cNvSpPr>
            <a:spLocks noGrp="1"/>
          </p:cNvSpPr>
          <p:nvPr>
            <p:ph type="sldNum" sz="quarter" idx="5"/>
          </p:nvPr>
        </p:nvSpPr>
        <p:spPr/>
        <p:txBody>
          <a:bodyPr/>
          <a:lstStyle/>
          <a:p>
            <a:fld id="{3F242174-D426-47E6-BE4F-B98F39F289BE}" type="slidenum">
              <a:rPr lang="en-US" smtClean="0"/>
              <a:t>6</a:t>
            </a:fld>
            <a:endParaRPr lang="en-US"/>
          </a:p>
        </p:txBody>
      </p:sp>
    </p:spTree>
    <p:extLst>
      <p:ext uri="{BB962C8B-B14F-4D97-AF65-F5344CB8AC3E}">
        <p14:creationId xmlns:p14="http://schemas.microsoft.com/office/powerpoint/2010/main" val="2454919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baseline="0" dirty="0">
                <a:solidFill>
                  <a:srgbClr val="000000"/>
                </a:solidFill>
                <a:latin typeface="Tahoma" panose="020B0604030504040204" pitchFamily="34" charset="0"/>
              </a:rPr>
              <a:t>Matthew 26:6-16</a:t>
            </a:r>
            <a:r>
              <a:rPr lang="en-US" b="0" i="0" u="none" strike="noStrike" baseline="0" dirty="0">
                <a:solidFill>
                  <a:srgbClr val="000000"/>
                </a:solidFill>
                <a:latin typeface="Tahoma" panose="020B0604030504040204" pitchFamily="34" charset="0"/>
              </a:rPr>
              <a:t> “</a:t>
            </a:r>
            <a:r>
              <a:rPr lang="en-US" sz="1900" b="1" baseline="30000" dirty="0">
                <a:solidFill>
                  <a:srgbClr val="21770A"/>
                </a:solidFill>
                <a:latin typeface="Arial" panose="020B0604020202020204" pitchFamily="34" charset="0"/>
              </a:rPr>
              <a:t>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Now when Jesus was in Bethany, in the house of Simon the leper, </a:t>
            </a:r>
            <a:r>
              <a:rPr lang="en-US" sz="1900" b="1" baseline="30000" dirty="0">
                <a:solidFill>
                  <a:srgbClr val="21770A"/>
                </a:solidFill>
                <a:latin typeface="Arial" panose="020B0604020202020204" pitchFamily="34" charset="0"/>
              </a:rPr>
              <a:t>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there came unto him a woman having an alabaster cruse of exceeding precious ointment, and she poured it upon his head, as he sat at meat. </a:t>
            </a:r>
            <a:r>
              <a:rPr lang="en-US" sz="1900" b="1" baseline="30000" dirty="0">
                <a:solidFill>
                  <a:srgbClr val="21770A"/>
                </a:solidFill>
                <a:latin typeface="Arial" panose="020B0604020202020204" pitchFamily="34" charset="0"/>
              </a:rPr>
              <a:t>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when the disciples saw it, they had indignation, saying, To what purpose is this waste? </a:t>
            </a:r>
            <a:r>
              <a:rPr lang="en-US" sz="1900" b="1" baseline="30000" dirty="0">
                <a:solidFill>
                  <a:srgbClr val="21770A"/>
                </a:solidFill>
                <a:latin typeface="Arial" panose="020B0604020202020204" pitchFamily="34" charset="0"/>
              </a:rPr>
              <a:t>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this (ointment) might have been sold for much, and given to the poor. </a:t>
            </a:r>
            <a:r>
              <a:rPr lang="en-US" sz="1900" b="1" baseline="30000" dirty="0">
                <a:solidFill>
                  <a:srgbClr val="21770A"/>
                </a:solidFill>
                <a:latin typeface="Arial" panose="020B0604020202020204" pitchFamily="34" charset="0"/>
              </a:rPr>
              <a:t>10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Jesus perceiving it said unto them, Why trouble ye the woman? for she hath wrought a good work upon me. </a:t>
            </a:r>
            <a:r>
              <a:rPr lang="en-US" sz="1900" b="1" baseline="30000" dirty="0">
                <a:solidFill>
                  <a:srgbClr val="21770A"/>
                </a:solidFill>
                <a:latin typeface="Arial" panose="020B0604020202020204" pitchFamily="34" charset="0"/>
              </a:rPr>
              <a:t>11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ye have the poor always with you; but me ye have not always. </a:t>
            </a:r>
            <a:r>
              <a:rPr lang="en-US" sz="1900" b="1" baseline="30000" dirty="0">
                <a:solidFill>
                  <a:srgbClr val="21770A"/>
                </a:solidFill>
                <a:latin typeface="Arial" panose="020B0604020202020204" pitchFamily="34" charset="0"/>
              </a:rPr>
              <a:t>12</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in that she poured this ointment upon my body, she did it to prepare me for burial. </a:t>
            </a:r>
            <a:r>
              <a:rPr lang="en-US" sz="1900" b="1" baseline="30000" dirty="0">
                <a:solidFill>
                  <a:srgbClr val="21770A"/>
                </a:solidFill>
                <a:latin typeface="Arial" panose="020B0604020202020204" pitchFamily="34" charset="0"/>
              </a:rPr>
              <a:t>13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Verily I say unto you, Wheresoever this gospel shall be preached in the whole world, that also which this woman hath done shall be spoken of for a memorial of her. </a:t>
            </a:r>
            <a:r>
              <a:rPr lang="en-US" sz="1900" b="1" baseline="30000" dirty="0">
                <a:solidFill>
                  <a:srgbClr val="21770A"/>
                </a:solidFill>
                <a:latin typeface="Arial" panose="020B0604020202020204" pitchFamily="34" charset="0"/>
              </a:rPr>
              <a:t>14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Then one of the twelve, who was called Judas Iscariot, went unto the chief priests, </a:t>
            </a:r>
            <a:r>
              <a:rPr lang="en-US" sz="1900" b="1" baseline="30000" dirty="0">
                <a:solidFill>
                  <a:srgbClr val="21770A"/>
                </a:solidFill>
                <a:latin typeface="Arial" panose="020B0604020202020204" pitchFamily="34" charset="0"/>
              </a:rPr>
              <a:t>15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said, What are ye willing to give me, and I will deliver him unto you? And they weighed unto him thirty pieces of silver.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from that time he sought opportunity to deliver him (unto them.)”</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Mark 14:10-11</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Judas Iscariot, he that was one of the twelve, went away unto the chief priests, that he might deliver him unto them. </a:t>
            </a:r>
            <a:r>
              <a:rPr lang="en-US" sz="1900" b="1" baseline="30000" dirty="0">
                <a:solidFill>
                  <a:srgbClr val="21770A"/>
                </a:solidFill>
                <a:latin typeface="Arial" panose="020B0604020202020204" pitchFamily="34" charset="0"/>
              </a:rPr>
              <a:t>11</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when they heard it, were glad, and promised to give him money. And he sought how he might conveniently deliver him (unto them).”</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Luke 22:3-6</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3</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Satan entered into Judas who was called Iscariot, being of the number of the twelve. </a:t>
            </a:r>
            <a:r>
              <a:rPr lang="en-US" sz="1900" b="1" baseline="30000" dirty="0">
                <a:solidFill>
                  <a:srgbClr val="21770A"/>
                </a:solidFill>
                <a:latin typeface="Arial" panose="020B0604020202020204" pitchFamily="34" charset="0"/>
              </a:rPr>
              <a:t>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went away, and communed with the chief priests and captains, how he might deliver him unto them. </a:t>
            </a:r>
            <a:r>
              <a:rPr lang="en-US" sz="1900" b="1" baseline="30000" dirty="0">
                <a:solidFill>
                  <a:srgbClr val="21770A"/>
                </a:solidFill>
                <a:latin typeface="Arial" panose="020B0604020202020204" pitchFamily="34" charset="0"/>
              </a:rPr>
              <a:t>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they were glad, and covenanted to give him money. </a:t>
            </a:r>
            <a:r>
              <a:rPr lang="en-US" sz="1900" b="1" baseline="30000" dirty="0">
                <a:solidFill>
                  <a:srgbClr val="21770A"/>
                </a:solidFill>
                <a:latin typeface="Arial" panose="020B0604020202020204" pitchFamily="34" charset="0"/>
              </a:rPr>
              <a:t>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consented, and sought opportunity to deliver him unto them in the absence of the multitude.”</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Exodus 21:32</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If the ox gore a man-servant or a maid-servant, there shall be given unto their master thirty shekels of silver, and the ox shall be stoned.”</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Zechariah 11:12</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And I said unto them, If ye think good, give me my hire; and if not, forbear. So they weighed for my hire thirty (pieces) of silver.”</a:t>
            </a:r>
            <a:endParaRPr lang="en-US" dirty="0"/>
          </a:p>
        </p:txBody>
      </p:sp>
      <p:sp>
        <p:nvSpPr>
          <p:cNvPr id="4" name="Header Placeholder 3"/>
          <p:cNvSpPr>
            <a:spLocks noGrp="1"/>
          </p:cNvSpPr>
          <p:nvPr>
            <p:ph type="hdr" sz="quarter"/>
          </p:nvPr>
        </p:nvSpPr>
        <p:spPr/>
        <p:txBody>
          <a:bodyPr/>
          <a:lstStyle/>
          <a:p>
            <a:r>
              <a:rPr lang="en-US"/>
              <a:t>Class – The Life Of Christ (323)</a:t>
            </a:r>
          </a:p>
        </p:txBody>
      </p:sp>
      <p:sp>
        <p:nvSpPr>
          <p:cNvPr id="5" name="Date Placeholder 4"/>
          <p:cNvSpPr>
            <a:spLocks noGrp="1"/>
          </p:cNvSpPr>
          <p:nvPr>
            <p:ph type="dt" idx="1"/>
          </p:nvPr>
        </p:nvSpPr>
        <p:spPr/>
        <p:txBody>
          <a:bodyPr/>
          <a:lstStyle/>
          <a:p>
            <a:r>
              <a:rPr lang="en-US"/>
              <a:t>8/24/2022 pm</a:t>
            </a:r>
          </a:p>
        </p:txBody>
      </p:sp>
      <p:sp>
        <p:nvSpPr>
          <p:cNvPr id="6" name="Footer Placeholder 5"/>
          <p:cNvSpPr>
            <a:spLocks noGrp="1"/>
          </p:cNvSpPr>
          <p:nvPr>
            <p:ph type="ftr" sz="quarter" idx="4"/>
          </p:nvPr>
        </p:nvSpPr>
        <p:spPr/>
        <p:txBody>
          <a:bodyPr/>
          <a:lstStyle/>
          <a:p>
            <a:r>
              <a:rPr lang="en-US"/>
              <a:t>Randy Childs</a:t>
            </a:r>
          </a:p>
        </p:txBody>
      </p:sp>
      <p:sp>
        <p:nvSpPr>
          <p:cNvPr id="7" name="Slide Number Placeholder 6"/>
          <p:cNvSpPr>
            <a:spLocks noGrp="1"/>
          </p:cNvSpPr>
          <p:nvPr>
            <p:ph type="sldNum" sz="quarter" idx="5"/>
          </p:nvPr>
        </p:nvSpPr>
        <p:spPr/>
        <p:txBody>
          <a:bodyPr/>
          <a:lstStyle/>
          <a:p>
            <a:fld id="{3F242174-D426-47E6-BE4F-B98F39F289BE}" type="slidenum">
              <a:rPr lang="en-US" smtClean="0"/>
              <a:t>7</a:t>
            </a:fld>
            <a:endParaRPr lang="en-US"/>
          </a:p>
        </p:txBody>
      </p:sp>
    </p:spTree>
    <p:extLst>
      <p:ext uri="{BB962C8B-B14F-4D97-AF65-F5344CB8AC3E}">
        <p14:creationId xmlns:p14="http://schemas.microsoft.com/office/powerpoint/2010/main" val="3542790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baseline="0" dirty="0">
                <a:solidFill>
                  <a:srgbClr val="000000"/>
                </a:solidFill>
                <a:latin typeface="Tahoma" panose="020B0604030504040204" pitchFamily="34" charset="0"/>
              </a:rPr>
              <a:t>Matthew 26:20</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Now when even was come, he was sitting at meat with the twelve disciples”</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Mark 14:17</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And when it was evening he cometh with the twelve.”</a:t>
            </a:r>
          </a:p>
          <a:p>
            <a:r>
              <a:rPr lang="en-US" dirty="0"/>
              <a:t> </a:t>
            </a:r>
            <a:endParaRPr lang="en-US" u="none" dirty="0">
              <a:solidFill>
                <a:srgbClr val="000000"/>
              </a:solidFill>
              <a:latin typeface="Tahoma" panose="020B0604030504040204" pitchFamily="34" charset="0"/>
            </a:endParaRPr>
          </a:p>
          <a:p>
            <a:r>
              <a:rPr lang="en-US" b="1" i="0" u="none" strike="noStrike" baseline="0" dirty="0">
                <a:solidFill>
                  <a:srgbClr val="000000"/>
                </a:solidFill>
                <a:latin typeface="Tahoma" panose="020B0604030504040204" pitchFamily="34" charset="0"/>
              </a:rPr>
              <a:t>Luke 22:14-18, 24-30</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when the hour was come, he sat down, and the apostles with him. </a:t>
            </a:r>
            <a:r>
              <a:rPr lang="en-US" sz="1900" b="1" baseline="30000" dirty="0">
                <a:solidFill>
                  <a:srgbClr val="21770A"/>
                </a:solidFill>
                <a:latin typeface="Arial" panose="020B0604020202020204" pitchFamily="34" charset="0"/>
              </a:rPr>
              <a:t>15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With desire I have desired to eat this passover with you </a:t>
            </a:r>
            <a:r>
              <a:rPr lang="en-US" sz="1900" b="1" dirty="0">
                <a:solidFill>
                  <a:srgbClr val="000000"/>
                </a:solidFill>
                <a:latin typeface="Trebuchet MS" panose="020B0603020202020204" pitchFamily="34" charset="0"/>
              </a:rPr>
              <a:t>before I suffer</a:t>
            </a:r>
            <a:r>
              <a:rPr lang="en-US" sz="1900" dirty="0">
                <a:solidFill>
                  <a:srgbClr val="000000"/>
                </a:solidFill>
                <a:latin typeface="Trebuchet MS" panose="020B0603020202020204" pitchFamily="34" charset="0"/>
              </a:rPr>
              <a:t>: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 say unto you, I shall not eat it, until it be fulfilled in the kingdom of God. </a:t>
            </a:r>
            <a:r>
              <a:rPr lang="en-US" sz="1900" b="1" baseline="30000" dirty="0">
                <a:solidFill>
                  <a:srgbClr val="21770A"/>
                </a:solidFill>
                <a:latin typeface="Arial" panose="020B0604020202020204" pitchFamily="34" charset="0"/>
              </a:rPr>
              <a:t>17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received a cup, and when he had given thanks, he said, Take this, and divide it among yourselves: </a:t>
            </a:r>
            <a:r>
              <a:rPr lang="en-US" sz="1900" b="1" baseline="30000" dirty="0">
                <a:solidFill>
                  <a:srgbClr val="21770A"/>
                </a:solidFill>
                <a:latin typeface="Arial" panose="020B0604020202020204" pitchFamily="34" charset="0"/>
              </a:rPr>
              <a:t>18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 say unto you, I shall not drink from henceforth of the fruit of the vine, until the kingdom of God shall come … </a:t>
            </a:r>
            <a:r>
              <a:rPr lang="en-US" sz="1900" b="1" baseline="30000" dirty="0">
                <a:solidFill>
                  <a:srgbClr val="21770A"/>
                </a:solidFill>
                <a:latin typeface="Arial" panose="020B0604020202020204" pitchFamily="34" charset="0"/>
              </a:rPr>
              <a:t>24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there arose also a contention among them, which of them was accounted to be the greatest. </a:t>
            </a:r>
            <a:r>
              <a:rPr lang="en-US" sz="1900" b="1" baseline="30000" dirty="0">
                <a:solidFill>
                  <a:srgbClr val="21770A"/>
                </a:solidFill>
                <a:latin typeface="Arial" panose="020B0604020202020204" pitchFamily="34" charset="0"/>
              </a:rPr>
              <a:t>25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The kings of the  Gentiles have lordship over them; and they that have authority over them are called Benefactors. </a:t>
            </a:r>
            <a:r>
              <a:rPr lang="en-US" sz="1900" b="1" baseline="30000" dirty="0">
                <a:solidFill>
                  <a:srgbClr val="21770A"/>
                </a:solidFill>
                <a:latin typeface="Arial" panose="020B0604020202020204" pitchFamily="34" charset="0"/>
              </a:rPr>
              <a:t>26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ye (shall) not (be) so: but he that is the greater among you, let him become as the younger; and he that is chief, as he that doth serve. </a:t>
            </a:r>
            <a:r>
              <a:rPr lang="en-US" sz="1900" b="1" baseline="30000" dirty="0">
                <a:solidFill>
                  <a:srgbClr val="21770A"/>
                </a:solidFill>
                <a:latin typeface="Arial" panose="020B0604020202020204" pitchFamily="34" charset="0"/>
              </a:rPr>
              <a:t>27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which is greater, he that sitteth at meat, or he that serveth? is not he that sitteth at meat? but I am in the midst of you as he that serveth. </a:t>
            </a:r>
            <a:r>
              <a:rPr lang="en-US" sz="1900" b="1" baseline="30000" dirty="0">
                <a:solidFill>
                  <a:srgbClr val="21770A"/>
                </a:solidFill>
                <a:latin typeface="Arial" panose="020B0604020202020204" pitchFamily="34" charset="0"/>
              </a:rPr>
              <a:t>28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But ye are they that have continued with me in my temptations; </a:t>
            </a:r>
            <a:r>
              <a:rPr lang="en-US" sz="1900" b="1" baseline="30000" dirty="0">
                <a:solidFill>
                  <a:srgbClr val="21770A"/>
                </a:solidFill>
                <a:latin typeface="Arial" panose="020B0604020202020204" pitchFamily="34" charset="0"/>
              </a:rPr>
              <a:t>29</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I appoint unto you a kingdom, even as my Father appointed unto me, </a:t>
            </a:r>
            <a:r>
              <a:rPr lang="en-US" sz="1900" b="1" baseline="30000" dirty="0">
                <a:solidFill>
                  <a:srgbClr val="21770A"/>
                </a:solidFill>
                <a:latin typeface="Arial" panose="020B0604020202020204" pitchFamily="34" charset="0"/>
              </a:rPr>
              <a:t>30</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that ye may eat and drink at my table in my kingdom; and ye shall sit on thrones judging the twelve tribes of Israel.”</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John 1:29</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On the morrow he seeth Jesus coming unto him, and saith, Behold, the Lamb of God, that taketh away the sin of the world!”</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I Corinthians 5:7</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Purge out the old leaven, that ye may be a new lump, even as ye are unleavened. For our passover also hath been sacrificed, (even) Christ”</a:t>
            </a:r>
            <a:endParaRPr lang="en-US" dirty="0"/>
          </a:p>
        </p:txBody>
      </p:sp>
      <p:sp>
        <p:nvSpPr>
          <p:cNvPr id="4" name="Header Placeholder 3"/>
          <p:cNvSpPr>
            <a:spLocks noGrp="1"/>
          </p:cNvSpPr>
          <p:nvPr>
            <p:ph type="hdr" sz="quarter"/>
          </p:nvPr>
        </p:nvSpPr>
        <p:spPr/>
        <p:txBody>
          <a:bodyPr/>
          <a:lstStyle/>
          <a:p>
            <a:r>
              <a:rPr lang="en-US"/>
              <a:t>Class – The Life Of Christ (323)</a:t>
            </a:r>
          </a:p>
        </p:txBody>
      </p:sp>
      <p:sp>
        <p:nvSpPr>
          <p:cNvPr id="5" name="Date Placeholder 4"/>
          <p:cNvSpPr>
            <a:spLocks noGrp="1"/>
          </p:cNvSpPr>
          <p:nvPr>
            <p:ph type="dt" idx="1"/>
          </p:nvPr>
        </p:nvSpPr>
        <p:spPr/>
        <p:txBody>
          <a:bodyPr/>
          <a:lstStyle/>
          <a:p>
            <a:r>
              <a:rPr lang="en-US"/>
              <a:t>8/24/2022 pm</a:t>
            </a:r>
          </a:p>
        </p:txBody>
      </p:sp>
      <p:sp>
        <p:nvSpPr>
          <p:cNvPr id="6" name="Footer Placeholder 5"/>
          <p:cNvSpPr>
            <a:spLocks noGrp="1"/>
          </p:cNvSpPr>
          <p:nvPr>
            <p:ph type="ftr" sz="quarter" idx="4"/>
          </p:nvPr>
        </p:nvSpPr>
        <p:spPr/>
        <p:txBody>
          <a:bodyPr/>
          <a:lstStyle/>
          <a:p>
            <a:r>
              <a:rPr lang="en-US"/>
              <a:t>Randy Childs</a:t>
            </a:r>
          </a:p>
        </p:txBody>
      </p:sp>
      <p:sp>
        <p:nvSpPr>
          <p:cNvPr id="7" name="Slide Number Placeholder 6"/>
          <p:cNvSpPr>
            <a:spLocks noGrp="1"/>
          </p:cNvSpPr>
          <p:nvPr>
            <p:ph type="sldNum" sz="quarter" idx="5"/>
          </p:nvPr>
        </p:nvSpPr>
        <p:spPr/>
        <p:txBody>
          <a:bodyPr/>
          <a:lstStyle/>
          <a:p>
            <a:fld id="{3F242174-D426-47E6-BE4F-B98F39F289BE}" type="slidenum">
              <a:rPr lang="en-US" smtClean="0"/>
              <a:t>8</a:t>
            </a:fld>
            <a:endParaRPr lang="en-US"/>
          </a:p>
        </p:txBody>
      </p:sp>
    </p:spTree>
    <p:extLst>
      <p:ext uri="{BB962C8B-B14F-4D97-AF65-F5344CB8AC3E}">
        <p14:creationId xmlns:p14="http://schemas.microsoft.com/office/powerpoint/2010/main" val="2067538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none" strike="noStrike" baseline="0" dirty="0">
                <a:solidFill>
                  <a:srgbClr val="000000"/>
                </a:solidFill>
                <a:latin typeface="Tahoma" panose="020B0604030504040204" pitchFamily="34" charset="0"/>
              </a:rPr>
              <a:t>Luke 22:14-18</a:t>
            </a:r>
            <a:r>
              <a:rPr lang="en-US" b="0" i="0" u="none" strike="noStrike" baseline="0" dirty="0">
                <a:solidFill>
                  <a:srgbClr val="000000"/>
                </a:solidFill>
                <a:latin typeface="Tahoma" panose="020B0604030504040204" pitchFamily="34" charset="0"/>
              </a:rPr>
              <a:t> – “</a:t>
            </a:r>
            <a:r>
              <a:rPr lang="en-US" sz="1900" b="1" baseline="30000" dirty="0">
                <a:solidFill>
                  <a:srgbClr val="21770A"/>
                </a:solidFill>
                <a:latin typeface="Arial" panose="020B0604020202020204" pitchFamily="34" charset="0"/>
              </a:rPr>
              <a:t>14</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when the hour was come, he sat down, and the apostles with him. </a:t>
            </a:r>
            <a:r>
              <a:rPr lang="en-US" sz="1900" b="1" baseline="30000" dirty="0">
                <a:solidFill>
                  <a:srgbClr val="21770A"/>
                </a:solidFill>
                <a:latin typeface="Arial" panose="020B0604020202020204" pitchFamily="34" charset="0"/>
              </a:rPr>
              <a:t>15</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said unto them, With desire I have desired to eat this passover with you before I suffer: </a:t>
            </a:r>
            <a:r>
              <a:rPr lang="en-US" sz="1900" b="1" baseline="30000" dirty="0">
                <a:solidFill>
                  <a:srgbClr val="21770A"/>
                </a:solidFill>
                <a:latin typeface="Arial" panose="020B0604020202020204" pitchFamily="34" charset="0"/>
              </a:rPr>
              <a:t>16</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 say unto you, I shall not eat it, until it be fulfilled in the kingdom of God. </a:t>
            </a:r>
            <a:r>
              <a:rPr lang="en-US" sz="1900" b="1" baseline="30000" dirty="0">
                <a:solidFill>
                  <a:srgbClr val="21770A"/>
                </a:solidFill>
                <a:latin typeface="Arial" panose="020B0604020202020204" pitchFamily="34" charset="0"/>
              </a:rPr>
              <a:t>17</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And he received a cup, and when he had given thanks, he said, Take this, and divide it among yourselves: </a:t>
            </a:r>
            <a:r>
              <a:rPr lang="en-US" sz="1900" b="1" baseline="30000" dirty="0">
                <a:solidFill>
                  <a:srgbClr val="21770A"/>
                </a:solidFill>
                <a:latin typeface="Arial" panose="020B0604020202020204" pitchFamily="34" charset="0"/>
              </a:rPr>
              <a:t>18</a:t>
            </a:r>
            <a:r>
              <a:rPr lang="en-US" sz="1900" b="1" dirty="0">
                <a:solidFill>
                  <a:srgbClr val="21770A"/>
                </a:solidFill>
                <a:latin typeface="Arial" panose="020B0604020202020204" pitchFamily="34" charset="0"/>
              </a:rPr>
              <a:t> </a:t>
            </a:r>
            <a:r>
              <a:rPr lang="en-US" sz="1900" dirty="0">
                <a:solidFill>
                  <a:srgbClr val="000000"/>
                </a:solidFill>
                <a:latin typeface="Trebuchet MS" panose="020B0603020202020204" pitchFamily="34" charset="0"/>
              </a:rPr>
              <a:t>for I say unto you, I shall not drink from henceforth of the fruit of the vine, until the kingdom of God shall come.”</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Mark 9:1</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And he said unto them, Verily I say unto you, There are some here of them that stand (by), who shall in no wise taste of death, till they see the kingdom of God come with power.”</a:t>
            </a:r>
          </a:p>
          <a:p>
            <a:r>
              <a:rPr lang="en-US" dirty="0"/>
              <a:t> </a:t>
            </a:r>
            <a:endParaRPr lang="en-US" u="none" dirty="0">
              <a:solidFill>
                <a:srgbClr val="000000"/>
              </a:solidFill>
              <a:latin typeface="Tahoma" panose="020B0604030504040204" pitchFamily="34" charset="0"/>
            </a:endParaRPr>
          </a:p>
          <a:p>
            <a:pPr algn="l"/>
            <a:r>
              <a:rPr lang="en-US" b="1" i="0" u="none" strike="noStrike" baseline="0" dirty="0">
                <a:solidFill>
                  <a:srgbClr val="000000"/>
                </a:solidFill>
                <a:latin typeface="Tahoma" panose="020B0604030504040204" pitchFamily="34" charset="0"/>
              </a:rPr>
              <a:t>Acts 1:3</a:t>
            </a:r>
            <a:r>
              <a:rPr lang="en-US" b="0" i="0" u="none" strike="noStrike" baseline="0" dirty="0">
                <a:solidFill>
                  <a:srgbClr val="000000"/>
                </a:solidFill>
                <a:latin typeface="Tahoma" panose="020B0604030504040204" pitchFamily="34" charset="0"/>
              </a:rPr>
              <a:t> – “</a:t>
            </a:r>
            <a:r>
              <a:rPr lang="en-US" sz="1900" dirty="0">
                <a:solidFill>
                  <a:srgbClr val="000000"/>
                </a:solidFill>
                <a:latin typeface="Trebuchet MS" panose="020B0603020202020204" pitchFamily="34" charset="0"/>
              </a:rPr>
              <a:t>To whom he also showed himself alive after his passion by many proofs, appearing unto them by the space of forty days, and speaking the things concerning the kingdom of God”</a:t>
            </a:r>
            <a:endParaRPr lang="en-US" dirty="0"/>
          </a:p>
        </p:txBody>
      </p:sp>
      <p:sp>
        <p:nvSpPr>
          <p:cNvPr id="4" name="Header Placeholder 3"/>
          <p:cNvSpPr>
            <a:spLocks noGrp="1"/>
          </p:cNvSpPr>
          <p:nvPr>
            <p:ph type="hdr" sz="quarter"/>
          </p:nvPr>
        </p:nvSpPr>
        <p:spPr/>
        <p:txBody>
          <a:bodyPr/>
          <a:lstStyle/>
          <a:p>
            <a:r>
              <a:rPr lang="en-US"/>
              <a:t>Class – The Life Of Christ (323)</a:t>
            </a:r>
          </a:p>
        </p:txBody>
      </p:sp>
      <p:sp>
        <p:nvSpPr>
          <p:cNvPr id="5" name="Date Placeholder 4"/>
          <p:cNvSpPr>
            <a:spLocks noGrp="1"/>
          </p:cNvSpPr>
          <p:nvPr>
            <p:ph type="dt" idx="1"/>
          </p:nvPr>
        </p:nvSpPr>
        <p:spPr/>
        <p:txBody>
          <a:bodyPr/>
          <a:lstStyle/>
          <a:p>
            <a:r>
              <a:rPr lang="en-US"/>
              <a:t>8/24/2022 pm</a:t>
            </a:r>
          </a:p>
        </p:txBody>
      </p:sp>
      <p:sp>
        <p:nvSpPr>
          <p:cNvPr id="6" name="Footer Placeholder 5"/>
          <p:cNvSpPr>
            <a:spLocks noGrp="1"/>
          </p:cNvSpPr>
          <p:nvPr>
            <p:ph type="ftr" sz="quarter" idx="4"/>
          </p:nvPr>
        </p:nvSpPr>
        <p:spPr/>
        <p:txBody>
          <a:bodyPr/>
          <a:lstStyle/>
          <a:p>
            <a:r>
              <a:rPr lang="en-US"/>
              <a:t>Randy Childs</a:t>
            </a:r>
          </a:p>
        </p:txBody>
      </p:sp>
      <p:sp>
        <p:nvSpPr>
          <p:cNvPr id="7" name="Slide Number Placeholder 6"/>
          <p:cNvSpPr>
            <a:spLocks noGrp="1"/>
          </p:cNvSpPr>
          <p:nvPr>
            <p:ph type="sldNum" sz="quarter" idx="5"/>
          </p:nvPr>
        </p:nvSpPr>
        <p:spPr/>
        <p:txBody>
          <a:bodyPr/>
          <a:lstStyle/>
          <a:p>
            <a:fld id="{3F242174-D426-47E6-BE4F-B98F39F289BE}" type="slidenum">
              <a:rPr lang="en-US" smtClean="0"/>
              <a:t>9</a:t>
            </a:fld>
            <a:endParaRPr lang="en-US"/>
          </a:p>
        </p:txBody>
      </p:sp>
    </p:spTree>
    <p:extLst>
      <p:ext uri="{BB962C8B-B14F-4D97-AF65-F5344CB8AC3E}">
        <p14:creationId xmlns:p14="http://schemas.microsoft.com/office/powerpoint/2010/main" val="2234833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35E47BDA-7451-4F61-B05F-952DC291DB6C}" type="datetimeFigureOut">
              <a:rPr lang="en-US" smtClean="0"/>
              <a:t>8/27/2022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8633175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8/27/2022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903516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8/27/2022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62002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8/27/2022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202456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35E47BDA-7451-4F61-B05F-952DC291DB6C}" type="datetimeFigureOut">
              <a:rPr lang="en-US" smtClean="0"/>
              <a:t>8/27/2022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99808856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35E47BDA-7451-4F61-B05F-952DC291DB6C}" type="datetimeFigureOut">
              <a:rPr lang="en-US" smtClean="0"/>
              <a:t>8/27/2022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516532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35E47BDA-7451-4F61-B05F-952DC291DB6C}" type="datetimeFigureOut">
              <a:rPr lang="en-US" smtClean="0"/>
              <a:t>8/27/2022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244112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35E47BDA-7451-4F61-B05F-952DC291DB6C}" type="datetimeFigureOut">
              <a:rPr lang="en-US" smtClean="0"/>
              <a:t>8/27/2022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3938247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35E47BDA-7451-4F61-B05F-952DC291DB6C}" type="datetimeFigureOut">
              <a:rPr lang="en-US" smtClean="0"/>
              <a:t>8/27/2022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417511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35E47BDA-7451-4F61-B05F-952DC291DB6C}" type="datetimeFigureOut">
              <a:rPr lang="en-US" smtClean="0"/>
              <a:t>8/27/2022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508803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35E47BDA-7451-4F61-B05F-952DC291DB6C}" type="datetimeFigureOut">
              <a:rPr lang="en-US" smtClean="0"/>
              <a:t>8/27/2022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3506877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5E47BDA-7451-4F61-B05F-952DC291DB6C}" type="datetimeFigureOut">
              <a:rPr lang="en-US" smtClean="0"/>
              <a:t>8/27/2022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5302880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5190" y="1546097"/>
            <a:ext cx="7323841" cy="1415772"/>
          </a:xfrm>
          <a:solidFill>
            <a:schemeClr val="accent1"/>
          </a:solidFill>
        </p:spPr>
        <p:txBody>
          <a:bodyPr wrap="square">
            <a:spAutoFit/>
          </a:bodyPr>
          <a:lstStyle/>
          <a:p>
            <a:r>
              <a:rPr lang="en-US" dirty="0">
                <a:solidFill>
                  <a:schemeClr val="tx1"/>
                </a:solidFill>
                <a:effectLst/>
              </a:rPr>
              <a:t>The Last Week Of Jesus’ Life</a:t>
            </a:r>
            <a:br>
              <a:rPr lang="en-US" dirty="0">
                <a:solidFill>
                  <a:schemeClr val="tx1"/>
                </a:solidFill>
                <a:effectLst/>
              </a:rPr>
            </a:br>
            <a:r>
              <a:rPr kumimoji="0" lang="en-US" sz="4300" b="1" i="0" u="none" strike="noStrike" kern="1200" cap="none" spc="0" normalizeH="0" baseline="0" noProof="0" dirty="0">
                <a:ln>
                  <a:noFill/>
                </a:ln>
                <a:solidFill>
                  <a:schemeClr val="tx1"/>
                </a:solidFill>
                <a:effectLst/>
                <a:uLnTx/>
                <a:uFillTx/>
                <a:latin typeface="Lucida Sans Unicode"/>
              </a:rPr>
              <a:t>(Wednesday and Thursday)</a:t>
            </a:r>
            <a:endParaRPr lang="en-US" dirty="0">
              <a:solidFill>
                <a:schemeClr val="tx1"/>
              </a:solidFill>
              <a:effectLst/>
            </a:endParaRPr>
          </a:p>
        </p:txBody>
      </p:sp>
      <p:sp>
        <p:nvSpPr>
          <p:cNvPr id="3" name="Subtitle 2"/>
          <p:cNvSpPr>
            <a:spLocks noGrp="1"/>
          </p:cNvSpPr>
          <p:nvPr>
            <p:ph type="subTitle" idx="1"/>
          </p:nvPr>
        </p:nvSpPr>
        <p:spPr>
          <a:xfrm>
            <a:off x="158750" y="3126482"/>
            <a:ext cx="8839200" cy="2400657"/>
          </a:xfrm>
        </p:spPr>
        <p:txBody>
          <a:bodyPr>
            <a:spAutoFit/>
          </a:bodyPr>
          <a:lstStyle/>
          <a:p>
            <a:r>
              <a:rPr lang="en-US" sz="2800" b="1" dirty="0">
                <a:solidFill>
                  <a:schemeClr val="tx1"/>
                </a:solidFill>
              </a:rPr>
              <a:t>Judas’ Plot – </a:t>
            </a:r>
            <a:r>
              <a:rPr lang="en-US" sz="2800" dirty="0">
                <a:solidFill>
                  <a:schemeClr val="tx1"/>
                </a:solidFill>
              </a:rPr>
              <a:t>Matthew 26:14-16; Mark 14:10-11; *Luke 22:3-6</a:t>
            </a:r>
          </a:p>
          <a:p>
            <a:r>
              <a:rPr lang="en-US" sz="2800" b="1" dirty="0">
                <a:solidFill>
                  <a:schemeClr val="tx1"/>
                </a:solidFill>
              </a:rPr>
              <a:t>The Passover – </a:t>
            </a:r>
            <a:r>
              <a:rPr lang="en-US" sz="2800" dirty="0">
                <a:solidFill>
                  <a:schemeClr val="tx1"/>
                </a:solidFill>
              </a:rPr>
              <a:t>Matthew 26:20; Mark 14:17; </a:t>
            </a:r>
            <a:br>
              <a:rPr lang="en-US" sz="2800" dirty="0">
                <a:solidFill>
                  <a:schemeClr val="tx1"/>
                </a:solidFill>
              </a:rPr>
            </a:br>
            <a:r>
              <a:rPr lang="en-US" sz="2800" dirty="0">
                <a:solidFill>
                  <a:schemeClr val="tx1"/>
                </a:solidFill>
              </a:rPr>
              <a:t>*Luke 22:14-18, 24-30</a:t>
            </a:r>
          </a:p>
          <a:p>
            <a:r>
              <a:rPr lang="en-US" sz="2800" b="1" dirty="0">
                <a:solidFill>
                  <a:schemeClr val="tx1"/>
                </a:solidFill>
              </a:rPr>
              <a:t>The Lord’s Supper – </a:t>
            </a:r>
            <a:r>
              <a:rPr lang="en-US" sz="2800" dirty="0">
                <a:solidFill>
                  <a:schemeClr val="tx1"/>
                </a:solidFill>
              </a:rPr>
              <a:t>Matthew 26:26-29; Mark 14:22-25; </a:t>
            </a:r>
            <a:br>
              <a:rPr lang="en-US" sz="2800" dirty="0">
                <a:solidFill>
                  <a:schemeClr val="tx1"/>
                </a:solidFill>
              </a:rPr>
            </a:br>
            <a:r>
              <a:rPr lang="en-US" sz="2800" dirty="0">
                <a:solidFill>
                  <a:schemeClr val="tx1"/>
                </a:solidFill>
              </a:rPr>
              <a:t>*Luke 22:19-20; cf. 1 Corinthians 11:23-26</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srgbClr val="FFFFFF"/>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00" b="0" i="0" u="none" strike="noStrike" kern="1200" cap="none" spc="0" normalizeH="0" baseline="0" noProof="0">
              <a:ln>
                <a:noFill/>
              </a:ln>
              <a:solidFill>
                <a:srgbClr val="FFFFFF"/>
              </a:solidFill>
              <a:effectLst/>
              <a:uLnTx/>
              <a:uFillTx/>
              <a:latin typeface="Lucida Sans Unicode"/>
              <a:ea typeface="+mj-ea"/>
              <a:cs typeface="+mj-cs"/>
            </a:endParaRPr>
          </a:p>
        </p:txBody>
      </p:sp>
      <p:sp>
        <p:nvSpPr>
          <p:cNvPr id="5" name="TextBox 4">
            <a:extLst>
              <a:ext uri="{FF2B5EF4-FFF2-40B4-BE49-F238E27FC236}">
                <a16:creationId xmlns:a16="http://schemas.microsoft.com/office/drawing/2014/main" id="{E651B286-017E-5AAD-5894-805175316A95}"/>
              </a:ext>
            </a:extLst>
          </p:cNvPr>
          <p:cNvSpPr txBox="1"/>
          <p:nvPr/>
        </p:nvSpPr>
        <p:spPr>
          <a:xfrm>
            <a:off x="3022960" y="5942638"/>
            <a:ext cx="312777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Lucida Sans Unicode"/>
                <a:ea typeface="+mn-ea"/>
                <a:cs typeface="+mn-cs"/>
              </a:rPr>
              <a:t>August 17,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662" y="523875"/>
            <a:ext cx="8448675" cy="6217087"/>
          </a:xfrm>
        </p:spPr>
        <p:txBody>
          <a:bodyPr>
            <a:spAutoFit/>
          </a:bodyPr>
          <a:lstStyle/>
          <a:p>
            <a:pPr>
              <a:buNone/>
            </a:pPr>
            <a:r>
              <a:rPr lang="en-US" sz="3400" b="1" dirty="0"/>
              <a:t>The Leaders Of The Jews Wanted To Kill Jesus.</a:t>
            </a:r>
            <a:br>
              <a:rPr lang="en-US" sz="2800" b="1" dirty="0"/>
            </a:br>
            <a:r>
              <a:rPr lang="en-US" sz="2800" b="1" dirty="0"/>
              <a:t>Matthew 26:3-5; Mark 14:1-2</a:t>
            </a:r>
          </a:p>
          <a:p>
            <a:pPr marL="0" indent="0">
              <a:buNone/>
            </a:pPr>
            <a:endParaRPr lang="en-US" sz="2800" i="1" dirty="0"/>
          </a:p>
          <a:p>
            <a:r>
              <a:rPr lang="en-US" sz="2800" b="1" dirty="0"/>
              <a:t>Plot began earlier in Jesus’ ministry</a:t>
            </a:r>
            <a:r>
              <a:rPr lang="en-US" sz="2800" dirty="0"/>
              <a:t>.</a:t>
            </a:r>
            <a:br>
              <a:rPr lang="en-US" sz="2800" dirty="0"/>
            </a:br>
            <a:r>
              <a:rPr lang="en-US" sz="2800" dirty="0"/>
              <a:t> Mark 3:6, </a:t>
            </a:r>
            <a:r>
              <a:rPr lang="en-US" sz="2800" i="1" dirty="0"/>
              <a:t>“And the Pharisees went out, and straightway with the Herodians took counsel against him, how they might destroy him.”</a:t>
            </a:r>
          </a:p>
          <a:p>
            <a:pPr>
              <a:buFont typeface="Wingdings" panose="05000000000000000000" pitchFamily="2" charset="2"/>
              <a:buChar char="Ø"/>
            </a:pPr>
            <a:r>
              <a:rPr lang="en-US" sz="2800" b="1" dirty="0"/>
              <a:t>Interesting that Matthew 22:16 was not the first time.</a:t>
            </a:r>
          </a:p>
          <a:p>
            <a:r>
              <a:rPr lang="en-US" sz="2800" dirty="0"/>
              <a:t>Accelerated when Jesus openly claimed God as His Father. John 5:17-18</a:t>
            </a:r>
          </a:p>
          <a:p>
            <a:r>
              <a:rPr lang="en-US" sz="2800" dirty="0"/>
              <a:t>Thought Jesus must be destroyed. John 7:1, 19, 25; 8:37-40</a:t>
            </a:r>
          </a:p>
          <a:p>
            <a:r>
              <a:rPr lang="en-US" sz="2800" dirty="0"/>
              <a:t>Jesus was an immediate threat since the resurrection of Lazarus. (John 11:47-53 prophecy of Caiaphas);</a:t>
            </a:r>
            <a:br>
              <a:rPr lang="en-US" sz="2800" dirty="0"/>
            </a:br>
            <a:r>
              <a:rPr lang="en-US" sz="2800" dirty="0"/>
              <a:t>cf. Luke 19:47; 20:19</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p:cTn id="1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p:cTn id="19"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p:cTn id="2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p:cTn id="31"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9624" y="1405912"/>
            <a:ext cx="8648326" cy="5324535"/>
          </a:xfrm>
        </p:spPr>
        <p:txBody>
          <a:bodyPr wrap="square">
            <a:spAutoFit/>
          </a:bodyPr>
          <a:lstStyle/>
          <a:p>
            <a:pPr>
              <a:spcBef>
                <a:spcPts val="0"/>
              </a:spcBef>
              <a:buNone/>
            </a:pPr>
            <a:r>
              <a:rPr lang="en-US" sz="2600" b="1" dirty="0"/>
              <a:t>The History Of The Passover. Exodus 12</a:t>
            </a:r>
          </a:p>
          <a:p>
            <a:pPr>
              <a:spcBef>
                <a:spcPts val="0"/>
              </a:spcBef>
              <a:buNone/>
            </a:pPr>
            <a:r>
              <a:rPr lang="en-US" sz="2600" b="1" dirty="0"/>
              <a:t>The Preparation For The Passover. Matthew 26:17-19;</a:t>
            </a:r>
            <a:br>
              <a:rPr lang="en-US" sz="2600" b="1" dirty="0"/>
            </a:br>
            <a:r>
              <a:rPr lang="en-US" sz="2600" b="1" dirty="0"/>
              <a:t>Mark 14:12-16; *Luke 22:7-13</a:t>
            </a:r>
          </a:p>
          <a:p>
            <a:pPr>
              <a:spcBef>
                <a:spcPts val="0"/>
              </a:spcBef>
            </a:pPr>
            <a:r>
              <a:rPr lang="en-US" sz="2600" b="1" dirty="0"/>
              <a:t>On the fifth day (Thursday), the 14</a:t>
            </a:r>
            <a:r>
              <a:rPr lang="en-US" sz="2600" b="1" baseline="30000" dirty="0"/>
              <a:t>th</a:t>
            </a:r>
            <a:r>
              <a:rPr lang="en-US" sz="2600" b="1" dirty="0"/>
              <a:t> day of Nisan, Jesus commanded Peter and John to prepare for the Passover meal. Luke 22:7-13</a:t>
            </a:r>
          </a:p>
          <a:p>
            <a:pPr>
              <a:spcBef>
                <a:spcPts val="0"/>
              </a:spcBef>
            </a:pPr>
            <a:r>
              <a:rPr lang="en-US" sz="2400" dirty="0">
                <a:latin typeface="Times New Roman" panose="02020603050405020304" pitchFamily="18" charset="0"/>
                <a:cs typeface="Times New Roman" panose="02020603050405020304" pitchFamily="18" charset="0"/>
              </a:rPr>
              <a:t>“… they had to buy the lamb, carry it to the temple, and have it killed there, and the blood sprinkled in the name of the paschal lamb or a passover for thirteen people … After killing the lamb they would carry it to the place where it was to be eaten …”</a:t>
            </a:r>
            <a:br>
              <a:rPr lang="en-US" sz="2400" dirty="0">
                <a:latin typeface="Times New Roman" panose="02020603050405020304" pitchFamily="18" charset="0"/>
                <a:cs typeface="Times New Roman" panose="02020603050405020304" pitchFamily="18" charset="0"/>
              </a:rPr>
            </a:br>
            <a:r>
              <a:rPr lang="en-US" sz="1800" dirty="0">
                <a:latin typeface="Times New Roman" panose="02020603050405020304" pitchFamily="18" charset="0"/>
                <a:cs typeface="Times New Roman" panose="02020603050405020304" pitchFamily="18" charset="0"/>
              </a:rPr>
              <a:t>(H. Leo Boles, </a:t>
            </a:r>
            <a:r>
              <a:rPr lang="en-US" sz="1800" i="1" dirty="0">
                <a:latin typeface="Times New Roman" panose="02020603050405020304" pitchFamily="18" charset="0"/>
                <a:cs typeface="Times New Roman" panose="02020603050405020304" pitchFamily="18" charset="0"/>
              </a:rPr>
              <a:t>A Commentary on The Gospel According to Matthew</a:t>
            </a:r>
            <a:r>
              <a:rPr lang="en-US" sz="1800" dirty="0">
                <a:latin typeface="Times New Roman" panose="02020603050405020304" pitchFamily="18" charset="0"/>
                <a:cs typeface="Times New Roman" panose="02020603050405020304" pitchFamily="18" charset="0"/>
              </a:rPr>
              <a:t>, Gospel Advocate Company,</a:t>
            </a:r>
            <a:r>
              <a:rPr lang="en-US" sz="1800" i="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page 500)</a:t>
            </a:r>
          </a:p>
          <a:p>
            <a:pPr>
              <a:spcBef>
                <a:spcPts val="0"/>
              </a:spcBef>
            </a:pPr>
            <a:r>
              <a:rPr lang="en-US" sz="2600" dirty="0"/>
              <a:t>The lamb was roasted and other food prepared, unleavened bread, and bitter herbs. (Exodus 12:8)</a:t>
            </a:r>
            <a:endParaRPr lang="en-US" sz="3000" dirty="0"/>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Thursday –The Passover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p:cTn id="1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p:cTn id="19"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5190" y="1546097"/>
            <a:ext cx="7323841" cy="1415772"/>
          </a:xfrm>
          <a:solidFill>
            <a:schemeClr val="accent1"/>
          </a:solidFill>
        </p:spPr>
        <p:txBody>
          <a:bodyPr wrap="square">
            <a:spAutoFit/>
          </a:bodyPr>
          <a:lstStyle/>
          <a:p>
            <a:r>
              <a:rPr lang="en-US" dirty="0">
                <a:solidFill>
                  <a:schemeClr val="tx1"/>
                </a:solidFill>
                <a:effectLst/>
              </a:rPr>
              <a:t>The Last Week Of Jesus’ Life</a:t>
            </a:r>
            <a:br>
              <a:rPr lang="en-US" dirty="0">
                <a:solidFill>
                  <a:schemeClr val="tx1"/>
                </a:solidFill>
                <a:effectLst/>
              </a:rPr>
            </a:br>
            <a:r>
              <a:rPr kumimoji="0" lang="en-US" sz="4300" b="1" i="0" u="none" strike="noStrike" kern="1200" cap="none" spc="0" normalizeH="0" baseline="0" noProof="0" dirty="0">
                <a:ln>
                  <a:noFill/>
                </a:ln>
                <a:solidFill>
                  <a:schemeClr val="tx1"/>
                </a:solidFill>
                <a:effectLst/>
                <a:uLnTx/>
                <a:uFillTx/>
                <a:latin typeface="Lucida Sans Unicode"/>
              </a:rPr>
              <a:t>(Wednesday and Thursday)</a:t>
            </a:r>
            <a:endParaRPr lang="en-US" dirty="0">
              <a:solidFill>
                <a:schemeClr val="tx1"/>
              </a:solidFill>
              <a:effectLst/>
            </a:endParaRPr>
          </a:p>
        </p:txBody>
      </p:sp>
      <p:sp>
        <p:nvSpPr>
          <p:cNvPr id="3" name="Subtitle 2"/>
          <p:cNvSpPr>
            <a:spLocks noGrp="1"/>
          </p:cNvSpPr>
          <p:nvPr>
            <p:ph type="subTitle" idx="1"/>
          </p:nvPr>
        </p:nvSpPr>
        <p:spPr>
          <a:xfrm>
            <a:off x="158750" y="3126482"/>
            <a:ext cx="8839200" cy="2400657"/>
          </a:xfrm>
        </p:spPr>
        <p:txBody>
          <a:bodyPr>
            <a:spAutoFit/>
          </a:bodyPr>
          <a:lstStyle/>
          <a:p>
            <a:r>
              <a:rPr lang="en-US" sz="2800" b="1" dirty="0">
                <a:solidFill>
                  <a:schemeClr val="tx1"/>
                </a:solidFill>
              </a:rPr>
              <a:t>Judas’ Plot – </a:t>
            </a:r>
            <a:r>
              <a:rPr lang="en-US" sz="2800" dirty="0">
                <a:solidFill>
                  <a:schemeClr val="tx1"/>
                </a:solidFill>
              </a:rPr>
              <a:t>Matthew 26:14-16; Mark 14:10-11; *Luke 22:3-6</a:t>
            </a:r>
          </a:p>
          <a:p>
            <a:r>
              <a:rPr lang="en-US" sz="2800" b="1" dirty="0">
                <a:solidFill>
                  <a:schemeClr val="tx1"/>
                </a:solidFill>
              </a:rPr>
              <a:t>The Passover – </a:t>
            </a:r>
            <a:r>
              <a:rPr lang="en-US" sz="2800" dirty="0">
                <a:solidFill>
                  <a:schemeClr val="tx1"/>
                </a:solidFill>
              </a:rPr>
              <a:t>Matthew 26:20; Mark 14:17; </a:t>
            </a:r>
            <a:br>
              <a:rPr lang="en-US" sz="2800" dirty="0">
                <a:solidFill>
                  <a:schemeClr val="tx1"/>
                </a:solidFill>
              </a:rPr>
            </a:br>
            <a:r>
              <a:rPr lang="en-US" sz="2800" dirty="0">
                <a:solidFill>
                  <a:schemeClr val="tx1"/>
                </a:solidFill>
              </a:rPr>
              <a:t>*Luke 22:14-18, 24-30</a:t>
            </a:r>
          </a:p>
          <a:p>
            <a:r>
              <a:rPr lang="en-US" sz="2800" b="1" dirty="0">
                <a:solidFill>
                  <a:schemeClr val="tx1"/>
                </a:solidFill>
              </a:rPr>
              <a:t>The Lord’s Supper – </a:t>
            </a:r>
            <a:r>
              <a:rPr lang="en-US" sz="2800" dirty="0">
                <a:solidFill>
                  <a:schemeClr val="tx1"/>
                </a:solidFill>
              </a:rPr>
              <a:t>Matthew 26:26-29; Mark 14:22-25; </a:t>
            </a:r>
            <a:br>
              <a:rPr lang="en-US" sz="2800" dirty="0">
                <a:solidFill>
                  <a:schemeClr val="tx1"/>
                </a:solidFill>
              </a:rPr>
            </a:br>
            <a:r>
              <a:rPr lang="en-US" sz="2800" dirty="0">
                <a:solidFill>
                  <a:schemeClr val="tx1"/>
                </a:solidFill>
              </a:rPr>
              <a:t>*Luke 22:19-20; cf. 1 Corinthians 11:23-26</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srgbClr val="FFFFFF"/>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a:ln>
                <a:noFill/>
              </a:ln>
              <a:solidFill>
                <a:srgbClr val="FFFFFF"/>
              </a:solidFill>
              <a:effectLst/>
              <a:uLnTx/>
              <a:uFillTx/>
              <a:latin typeface="Lucida Sans Unicode"/>
              <a:ea typeface="+mj-ea"/>
              <a:cs typeface="+mj-cs"/>
            </a:endParaRPr>
          </a:p>
        </p:txBody>
      </p:sp>
      <p:sp>
        <p:nvSpPr>
          <p:cNvPr id="5" name="TextBox 4">
            <a:extLst>
              <a:ext uri="{FF2B5EF4-FFF2-40B4-BE49-F238E27FC236}">
                <a16:creationId xmlns:a16="http://schemas.microsoft.com/office/drawing/2014/main" id="{E651B286-017E-5AAD-5894-805175316A95}"/>
              </a:ext>
            </a:extLst>
          </p:cNvPr>
          <p:cNvSpPr txBox="1"/>
          <p:nvPr/>
        </p:nvSpPr>
        <p:spPr>
          <a:xfrm>
            <a:off x="3022960" y="5942638"/>
            <a:ext cx="312777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Lucida Sans Unicode"/>
                <a:ea typeface="+mn-ea"/>
                <a:cs typeface="+mn-cs"/>
              </a:rPr>
              <a:t>August 24, 2022</a:t>
            </a:r>
          </a:p>
        </p:txBody>
      </p:sp>
    </p:spTree>
    <p:extLst>
      <p:ext uri="{BB962C8B-B14F-4D97-AF65-F5344CB8AC3E}">
        <p14:creationId xmlns:p14="http://schemas.microsoft.com/office/powerpoint/2010/main" val="3085641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50" y="1249273"/>
            <a:ext cx="8851900" cy="5509200"/>
          </a:xfrm>
        </p:spPr>
        <p:txBody>
          <a:bodyPr>
            <a:spAutoFit/>
          </a:bodyPr>
          <a:lstStyle/>
          <a:p>
            <a:pPr>
              <a:spcBef>
                <a:spcPts val="0"/>
              </a:spcBef>
            </a:pPr>
            <a:r>
              <a:rPr lang="en-US" sz="3000" dirty="0"/>
              <a:t>John records three Passover celebrations falling during Jesus’ public ministry (John 2:23; 6:4; 11:55).</a:t>
            </a:r>
          </a:p>
          <a:p>
            <a:pPr>
              <a:spcBef>
                <a:spcPts val="0"/>
              </a:spcBef>
            </a:pPr>
            <a:r>
              <a:rPr lang="en-US" sz="3000" dirty="0"/>
              <a:t>Luke, tells us that when Jesus was a child his parents went up to Jerusalem </a:t>
            </a:r>
            <a:r>
              <a:rPr lang="en-US" sz="3000" i="1" dirty="0"/>
              <a:t>“every year at the feast of the passover”</a:t>
            </a:r>
            <a:r>
              <a:rPr lang="en-US" sz="3000" dirty="0"/>
              <a:t> (Luke 2:41).</a:t>
            </a:r>
          </a:p>
          <a:p>
            <a:pPr>
              <a:spcBef>
                <a:spcPts val="0"/>
              </a:spcBef>
            </a:pPr>
            <a:r>
              <a:rPr lang="en-US" sz="3000" dirty="0"/>
              <a:t>This is the only time that Matthew mentions the Passover</a:t>
            </a:r>
            <a:br>
              <a:rPr lang="en-US" sz="3000" dirty="0"/>
            </a:br>
            <a:r>
              <a:rPr lang="en-US" sz="3000" dirty="0"/>
              <a:t>(Matthew 26:17-19).</a:t>
            </a:r>
          </a:p>
          <a:p>
            <a:pPr>
              <a:spcBef>
                <a:spcPts val="0"/>
              </a:spcBef>
            </a:pPr>
            <a:r>
              <a:rPr lang="en-US" sz="3000" dirty="0"/>
              <a:t>Ezekiel called </a:t>
            </a:r>
            <a:r>
              <a:rPr lang="en-US" sz="3000" i="1" dirty="0"/>
              <a:t>“… </a:t>
            </a:r>
            <a:r>
              <a:rPr lang="en-US" sz="3000" b="1" i="1" dirty="0"/>
              <a:t>the passover, a feast of seven days</a:t>
            </a:r>
            <a:r>
              <a:rPr lang="en-US" sz="3000" i="1" dirty="0"/>
              <a:t>”</a:t>
            </a:r>
            <a:r>
              <a:rPr lang="en-US" sz="3000" dirty="0"/>
              <a:t> </a:t>
            </a:r>
            <a:r>
              <a:rPr lang="en-US" sz="3000" b="1" dirty="0"/>
              <a:t>(Ezekiel 45:21). However …</a:t>
            </a:r>
          </a:p>
          <a:p>
            <a:pPr lvl="1">
              <a:spcBef>
                <a:spcPts val="0"/>
              </a:spcBef>
            </a:pPr>
            <a:r>
              <a:rPr lang="en-US" sz="2800" dirty="0"/>
              <a:t>Luke refers to, </a:t>
            </a:r>
            <a:r>
              <a:rPr lang="en-US" sz="2800" i="1" dirty="0"/>
              <a:t>“… the Feast of Unleavened Bread which is called the Passover”</a:t>
            </a:r>
            <a:r>
              <a:rPr lang="en-US" sz="2800" dirty="0"/>
              <a:t> (Luke 22:1 NASV).</a:t>
            </a:r>
          </a:p>
          <a:p>
            <a:pPr lvl="1">
              <a:spcBef>
                <a:spcPts val="0"/>
              </a:spcBef>
            </a:pPr>
            <a:r>
              <a:rPr lang="en-US" sz="2800" dirty="0"/>
              <a:t>Mark identifies the day </a:t>
            </a:r>
            <a:r>
              <a:rPr lang="en-US" sz="2800" i="1" dirty="0"/>
              <a:t>“when they killed the Passover lamb”</a:t>
            </a:r>
            <a:r>
              <a:rPr lang="en-US" sz="2800" dirty="0"/>
              <a:t> as </a:t>
            </a:r>
            <a:r>
              <a:rPr lang="en-US" sz="2800" i="1" dirty="0"/>
              <a:t>“on the </a:t>
            </a:r>
            <a:r>
              <a:rPr lang="en-US" sz="2800" b="1" i="1" dirty="0"/>
              <a:t>first day </a:t>
            </a:r>
            <a:r>
              <a:rPr lang="en-US" sz="2800" i="1" dirty="0"/>
              <a:t>of Unleavened Bread”</a:t>
            </a:r>
            <a:r>
              <a:rPr lang="en-US" sz="2800" dirty="0"/>
              <a:t> (Mark 14:12 NKJV).</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4" name="Title 3"/>
          <p:cNvSpPr>
            <a:spLocks noGrp="1"/>
          </p:cNvSpPr>
          <p:nvPr>
            <p:ph type="title"/>
          </p:nvPr>
        </p:nvSpPr>
        <p:spPr>
          <a:xfrm>
            <a:off x="914400" y="515668"/>
            <a:ext cx="7772400" cy="754053"/>
          </a:xfrm>
        </p:spPr>
        <p:txBody>
          <a:bodyPr>
            <a:spAutoFit/>
          </a:bodyPr>
          <a:lstStyle/>
          <a:p>
            <a:r>
              <a:rPr lang="en-US" b="1" dirty="0">
                <a:solidFill>
                  <a:schemeClr val="tx1"/>
                </a:solidFill>
              </a:rPr>
              <a:t>Thursday –The Passover</a:t>
            </a:r>
          </a:p>
        </p:txBody>
      </p:sp>
    </p:spTree>
    <p:extLst>
      <p:ext uri="{BB962C8B-B14F-4D97-AF65-F5344CB8AC3E}">
        <p14:creationId xmlns:p14="http://schemas.microsoft.com/office/powerpoint/2010/main" val="3892068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49" y="1447800"/>
            <a:ext cx="8847121" cy="4329390"/>
          </a:xfrm>
        </p:spPr>
        <p:txBody>
          <a:bodyPr wrap="square">
            <a:spAutoFit/>
          </a:bodyPr>
          <a:lstStyle/>
          <a:p>
            <a:pPr>
              <a:buNone/>
            </a:pPr>
            <a:r>
              <a:rPr lang="en-US" sz="2800" b="1" dirty="0"/>
              <a:t>Judas’ Plot had already been laid (Perhaps on Wednesday) – Matthew 26:14-16; Mark 14:10-11; *Luke 22:3-6</a:t>
            </a:r>
          </a:p>
          <a:p>
            <a:r>
              <a:rPr lang="en-US" sz="2800" b="1" dirty="0"/>
              <a:t>Who was Judas?</a:t>
            </a:r>
          </a:p>
          <a:p>
            <a:pPr lvl="1"/>
            <a:r>
              <a:rPr lang="en-US" sz="2800" dirty="0"/>
              <a:t>One of the twelve.</a:t>
            </a:r>
          </a:p>
          <a:p>
            <a:pPr lvl="1"/>
            <a:r>
              <a:rPr lang="en-US" sz="2800" dirty="0"/>
              <a:t>He was a thief (John 12:5-6).</a:t>
            </a:r>
          </a:p>
          <a:p>
            <a:r>
              <a:rPr lang="en-US" sz="2800" b="1" dirty="0"/>
              <a:t>He was a traitor.</a:t>
            </a:r>
          </a:p>
          <a:p>
            <a:pPr lvl="1"/>
            <a:r>
              <a:rPr lang="en-US" sz="2800" i="1" dirty="0"/>
              <a:t>“The devil” </a:t>
            </a:r>
            <a:r>
              <a:rPr lang="en-US" sz="2800" dirty="0"/>
              <a:t>had </a:t>
            </a:r>
            <a:r>
              <a:rPr lang="en-US" sz="2800" i="1" dirty="0"/>
              <a:t>“already put it into the heart of Judas Iscariot, Simon’s son, to betray Him”</a:t>
            </a:r>
            <a:r>
              <a:rPr lang="en-US" sz="2800" dirty="0"/>
              <a:t> (John 13:2) but </a:t>
            </a:r>
            <a:r>
              <a:rPr lang="en-US" sz="2800" i="1" dirty="0"/>
              <a:t>“Satan entered him”</a:t>
            </a:r>
            <a:r>
              <a:rPr lang="en-US" sz="2800" dirty="0"/>
              <a:t>  (verse 27)</a:t>
            </a:r>
          </a:p>
          <a:p>
            <a:pPr lvl="2"/>
            <a:r>
              <a:rPr lang="en-US" sz="2800" dirty="0"/>
              <a:t>cf. Cain</a:t>
            </a:r>
            <a:r>
              <a:rPr lang="en-US" sz="2800" i="1" dirty="0"/>
              <a:t>.</a:t>
            </a:r>
            <a:r>
              <a:rPr lang="en-US" sz="2800" dirty="0"/>
              <a:t> Genesis 4:7</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Thursday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p:cTn id="11"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2" end="2"/>
                                            </p:txEl>
                                          </p:spTgt>
                                        </p:tgtEl>
                                        <p:attrNameLst>
                                          <p:attrName>ppt_h</p:attrName>
                                        </p:attrNameLst>
                                      </p:cBhvr>
                                      <p:tavLst>
                                        <p:tav tm="0">
                                          <p:val>
                                            <p:strVal val="#ppt_h"/>
                                          </p:val>
                                        </p:tav>
                                        <p:tav tm="100000">
                                          <p:val>
                                            <p:strVal val="#ppt_h"/>
                                          </p:val>
                                        </p:tav>
                                      </p:tavLst>
                                    </p:anim>
                                  </p:childTnLst>
                                </p:cTn>
                              </p:par>
                              <p:par>
                                <p:cTn id="13" presetID="17" presetClass="entr" presetSubtype="1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p:cTn id="1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7" presetClass="entr" presetSubtype="1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strVal val="#ppt_h"/>
                                          </p:val>
                                        </p:tav>
                                        <p:tav tm="100000">
                                          <p:val>
                                            <p:strVal val="#ppt_h"/>
                                          </p:val>
                                        </p:tav>
                                      </p:tavLst>
                                    </p:anim>
                                  </p:childTnLst>
                                </p:cTn>
                              </p:par>
                              <p:par>
                                <p:cTn id="23" presetID="17" presetClass="entr" presetSubtype="10" fill="hold" grpId="0"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p:cTn id="2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5" end="5"/>
                                            </p:txEl>
                                          </p:spTgt>
                                        </p:tgtEl>
                                        <p:attrNameLst>
                                          <p:attrName>ppt_h</p:attrName>
                                        </p:attrNameLst>
                                      </p:cBhvr>
                                      <p:tavLst>
                                        <p:tav tm="0">
                                          <p:val>
                                            <p:strVal val="#ppt_h"/>
                                          </p:val>
                                        </p:tav>
                                        <p:tav tm="100000">
                                          <p:val>
                                            <p:strVal val="#ppt_h"/>
                                          </p:val>
                                        </p:tav>
                                      </p:tavLst>
                                    </p:anim>
                                  </p:childTnLst>
                                </p:cTn>
                              </p:par>
                              <p:par>
                                <p:cTn id="27" presetID="17" presetClass="entr" presetSubtype="10" fill="hold" grpId="0" nodeType="with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anim calcmode="lin" valueType="num">
                                      <p:cBhvr>
                                        <p:cTn id="29"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0"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1525" y="1481328"/>
            <a:ext cx="8686800" cy="4760278"/>
          </a:xfrm>
        </p:spPr>
        <p:txBody>
          <a:bodyPr>
            <a:spAutoFit/>
          </a:bodyPr>
          <a:lstStyle/>
          <a:p>
            <a:pPr>
              <a:buNone/>
            </a:pPr>
            <a:r>
              <a:rPr lang="en-US" sz="2800" b="1" dirty="0"/>
              <a:t>Judas’ Plot – *Matthew 26:6-16; Mark 14:10-11; </a:t>
            </a:r>
            <a:br>
              <a:rPr lang="en-US" sz="2800" b="1" dirty="0"/>
            </a:br>
            <a:r>
              <a:rPr lang="en-US" sz="2800" b="1" dirty="0"/>
              <a:t>Luke 22:3-6</a:t>
            </a:r>
          </a:p>
          <a:p>
            <a:pPr>
              <a:buNone/>
            </a:pPr>
            <a:r>
              <a:rPr lang="en-US" sz="2800" b="1" dirty="0"/>
              <a:t>Note Background.</a:t>
            </a:r>
          </a:p>
          <a:p>
            <a:pPr marL="365760" lvl="1" indent="-256032">
              <a:spcBef>
                <a:spcPts val="400"/>
              </a:spcBef>
              <a:buSzPct val="68000"/>
              <a:buFont typeface="Wingdings 3"/>
              <a:buChar char=""/>
            </a:pPr>
            <a:r>
              <a:rPr lang="en-US" sz="2800" i="1" dirty="0"/>
              <a:t>“What are you willing to give me if I deliver him to you?”</a:t>
            </a:r>
            <a:br>
              <a:rPr lang="en-US" sz="2800" i="1" dirty="0"/>
            </a:br>
            <a:r>
              <a:rPr lang="en-US" sz="2800" dirty="0"/>
              <a:t>Matthew 26:15 NKJV</a:t>
            </a:r>
          </a:p>
          <a:p>
            <a:pPr marL="365760" lvl="1" indent="-256032">
              <a:spcBef>
                <a:spcPts val="400"/>
              </a:spcBef>
              <a:buSzPct val="68000"/>
              <a:buFont typeface="Wingdings 3"/>
              <a:buChar char=""/>
            </a:pPr>
            <a:r>
              <a:rPr lang="en-US" sz="2800" i="1" dirty="0"/>
              <a:t>“And they were glad, and agreed to give him money.”</a:t>
            </a:r>
            <a:br>
              <a:rPr lang="en-US" sz="2800" i="1" dirty="0"/>
            </a:br>
            <a:r>
              <a:rPr lang="en-US" sz="2800" dirty="0"/>
              <a:t>Luke 22:5 NKJV</a:t>
            </a:r>
          </a:p>
          <a:p>
            <a:r>
              <a:rPr lang="en-US" sz="2800" dirty="0"/>
              <a:t>30 Pieces of silver.</a:t>
            </a:r>
          </a:p>
          <a:p>
            <a:pPr lvl="1"/>
            <a:r>
              <a:rPr lang="en-US" sz="2800" dirty="0"/>
              <a:t>The price of a slave. Exodus 21:32</a:t>
            </a:r>
          </a:p>
          <a:p>
            <a:pPr lvl="1"/>
            <a:r>
              <a:rPr lang="en-US" sz="2800" dirty="0"/>
              <a:t>The considered worth of a shepherd. cf. Zechariah 11:12</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Thursday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p:cTn id="1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2"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p:cTn id="17"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4" end="4"/>
                                            </p:txEl>
                                          </p:spTgt>
                                        </p:tgtEl>
                                        <p:attrNameLst>
                                          <p:attrName>ppt_h</p:attrName>
                                        </p:attrNameLst>
                                      </p:cBhvr>
                                      <p:tavLst>
                                        <p:tav tm="0">
                                          <p:val>
                                            <p:strVal val="#ppt_h"/>
                                          </p:val>
                                        </p:tav>
                                        <p:tav tm="100000">
                                          <p:val>
                                            <p:strVal val="#ppt_h"/>
                                          </p:val>
                                        </p:tav>
                                      </p:tavLst>
                                    </p:anim>
                                  </p:childTnLst>
                                </p:cTn>
                              </p:par>
                              <p:par>
                                <p:cTn id="19" presetID="17" presetClass="entr" presetSubtype="10"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 calcmode="lin" valueType="num">
                                      <p:cBhvr>
                                        <p:cTn id="21"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5" end="5"/>
                                            </p:txEl>
                                          </p:spTgt>
                                        </p:tgtEl>
                                        <p:attrNameLst>
                                          <p:attrName>ppt_h</p:attrName>
                                        </p:attrNameLst>
                                      </p:cBhvr>
                                      <p:tavLst>
                                        <p:tav tm="0">
                                          <p:val>
                                            <p:strVal val="#ppt_h"/>
                                          </p:val>
                                        </p:tav>
                                        <p:tav tm="100000">
                                          <p:val>
                                            <p:strVal val="#ppt_h"/>
                                          </p:val>
                                        </p:tav>
                                      </p:tavLst>
                                    </p:anim>
                                  </p:childTnLst>
                                </p:cTn>
                              </p:par>
                              <p:par>
                                <p:cTn id="23" presetID="17" presetClass="entr" presetSubtype="10" fill="hold" grpId="0"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p:cTn id="25"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50" y="1481328"/>
            <a:ext cx="8851899" cy="4955203"/>
          </a:xfrm>
        </p:spPr>
        <p:txBody>
          <a:bodyPr wrap="square">
            <a:spAutoFit/>
          </a:bodyPr>
          <a:lstStyle/>
          <a:p>
            <a:pPr>
              <a:spcBef>
                <a:spcPts val="0"/>
              </a:spcBef>
              <a:buNone/>
            </a:pPr>
            <a:r>
              <a:rPr lang="en-US" sz="3200" b="1" dirty="0"/>
              <a:t>The Passover Meal. Matthew 26:20; Mark 14:17; </a:t>
            </a:r>
            <a:br>
              <a:rPr lang="en-US" sz="3200" b="1" dirty="0"/>
            </a:br>
            <a:r>
              <a:rPr lang="en-US" sz="3200" b="1" dirty="0"/>
              <a:t>*Luke 22:14-18, 24-30</a:t>
            </a:r>
          </a:p>
          <a:p>
            <a:pPr>
              <a:spcBef>
                <a:spcPts val="0"/>
              </a:spcBef>
              <a:buNone/>
            </a:pPr>
            <a:r>
              <a:rPr lang="en-US" sz="2800" i="1" dirty="0"/>
              <a:t>“Before I suffer.”</a:t>
            </a:r>
            <a:r>
              <a:rPr lang="en-US" sz="2800" dirty="0"/>
              <a:t> Luke 22:15</a:t>
            </a:r>
          </a:p>
          <a:p>
            <a:pPr>
              <a:spcBef>
                <a:spcPts val="0"/>
              </a:spcBef>
            </a:pPr>
            <a:r>
              <a:rPr lang="en-US" sz="2800" dirty="0"/>
              <a:t>Christ is our lamb/Passover (John 1:29; 1 Corinthians 5:7) and so Luke is leading us to the crucifixion.</a:t>
            </a:r>
            <a:endParaRPr lang="en-US" sz="2800" b="1" i="1" dirty="0"/>
          </a:p>
          <a:p>
            <a:pPr>
              <a:spcBef>
                <a:spcPts val="0"/>
              </a:spcBef>
            </a:pPr>
            <a:r>
              <a:rPr lang="en-US" sz="2800" dirty="0"/>
              <a:t>Jesus told them earlier:</a:t>
            </a:r>
          </a:p>
          <a:p>
            <a:pPr lvl="1">
              <a:spcBef>
                <a:spcPts val="0"/>
              </a:spcBef>
            </a:pPr>
            <a:r>
              <a:rPr lang="en-US" sz="2800" i="1" dirty="0"/>
              <a:t>“The Son of man must </a:t>
            </a:r>
            <a:r>
              <a:rPr lang="en-US" sz="2800" b="1" i="1" dirty="0"/>
              <a:t>suffer</a:t>
            </a:r>
            <a:r>
              <a:rPr lang="en-US" sz="2800" i="1" dirty="0"/>
              <a:t> many things, and be rejected of the elders and chief priests and scribes, and be killed, and the third day raise up.”</a:t>
            </a:r>
            <a:r>
              <a:rPr lang="en-US" sz="2800" dirty="0"/>
              <a:t> Luke 9:22</a:t>
            </a:r>
          </a:p>
          <a:p>
            <a:pPr lvl="1">
              <a:spcBef>
                <a:spcPts val="0"/>
              </a:spcBef>
            </a:pPr>
            <a:r>
              <a:rPr lang="en-US" sz="2800" i="1" dirty="0"/>
              <a:t>“But I have a baptism to be baptized with, and how </a:t>
            </a:r>
            <a:r>
              <a:rPr lang="en-US" sz="2800" b="1" i="1" dirty="0"/>
              <a:t>distressed </a:t>
            </a:r>
            <a:r>
              <a:rPr lang="en-US" sz="2800" i="1" dirty="0"/>
              <a:t>I am till it is accomplished!”</a:t>
            </a:r>
            <a:r>
              <a:rPr lang="en-US" sz="2800" dirty="0"/>
              <a:t> Luke 12:50-51NKJV</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Thursday –The Passover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par>
                                <p:cTn id="21" presetID="17" presetClass="entr" presetSubtype="10"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p:cTn id="23"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4" end="4"/>
                                            </p:txEl>
                                          </p:spTgt>
                                        </p:tgtEl>
                                        <p:attrNameLst>
                                          <p:attrName>ppt_h</p:attrName>
                                        </p:attrNameLst>
                                      </p:cBhvr>
                                      <p:tavLst>
                                        <p:tav tm="0">
                                          <p:val>
                                            <p:strVal val="#ppt_h"/>
                                          </p:val>
                                        </p:tav>
                                        <p:tav tm="100000">
                                          <p:val>
                                            <p:strVal val="#ppt_h"/>
                                          </p:val>
                                        </p:tav>
                                      </p:tavLst>
                                    </p:anim>
                                  </p:childTnLst>
                                </p:cTn>
                              </p:par>
                              <p:par>
                                <p:cTn id="25" presetID="17" presetClass="entr" presetSubtype="10"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p:cTn id="27"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6688" y="1447800"/>
            <a:ext cx="8083550" cy="4755148"/>
          </a:xfrm>
        </p:spPr>
        <p:txBody>
          <a:bodyPr>
            <a:spAutoFit/>
          </a:bodyPr>
          <a:lstStyle/>
          <a:p>
            <a:pPr>
              <a:buNone/>
            </a:pPr>
            <a:r>
              <a:rPr lang="en-US" sz="3200" i="1" dirty="0"/>
              <a:t>“</a:t>
            </a:r>
            <a:r>
              <a:rPr lang="en-US" sz="3200" b="1" i="1" dirty="0"/>
              <a:t>Last Supper</a:t>
            </a:r>
            <a:r>
              <a:rPr lang="en-US" sz="3200" i="1" dirty="0"/>
              <a:t>” </a:t>
            </a:r>
            <a:r>
              <a:rPr lang="en-US" sz="3200" b="1" dirty="0"/>
              <a:t>cf. Luke 22:14-18</a:t>
            </a:r>
          </a:p>
          <a:p>
            <a:r>
              <a:rPr lang="en-US" sz="3200" dirty="0"/>
              <a:t>This would be the last time Jesus would </a:t>
            </a:r>
            <a:r>
              <a:rPr lang="en-US" sz="3200" b="1" u="sng" dirty="0"/>
              <a:t>physically</a:t>
            </a:r>
            <a:r>
              <a:rPr lang="en-US" sz="3200" dirty="0"/>
              <a:t> eat the Passover with His disciples while He was on Earth.</a:t>
            </a:r>
          </a:p>
          <a:p>
            <a:pPr marL="0" indent="0">
              <a:buNone/>
            </a:pPr>
            <a:endParaRPr lang="en-US" sz="3200" dirty="0"/>
          </a:p>
          <a:p>
            <a:r>
              <a:rPr lang="en-US" sz="3200" dirty="0"/>
              <a:t>The next time would be </a:t>
            </a:r>
            <a:r>
              <a:rPr lang="en-US" sz="3200" b="1" u="sng" dirty="0"/>
              <a:t>spiritually</a:t>
            </a:r>
            <a:r>
              <a:rPr lang="en-US" sz="3200" b="1" dirty="0"/>
              <a:t>.</a:t>
            </a:r>
            <a:r>
              <a:rPr lang="en-US" sz="3200" dirty="0"/>
              <a:t> It would involve His presence with disciples in commemorating His death </a:t>
            </a:r>
            <a:r>
              <a:rPr lang="en-US" sz="3200" b="1" dirty="0"/>
              <a:t>in His kingdom</a:t>
            </a:r>
            <a:r>
              <a:rPr lang="en-US" sz="3200" dirty="0"/>
              <a:t>. </a:t>
            </a:r>
            <a:br>
              <a:rPr lang="en-US" sz="3200" dirty="0"/>
            </a:br>
            <a:r>
              <a:rPr lang="en-US" sz="3200" dirty="0"/>
              <a:t>(cf. Mark 9:1; Acts 1:3)</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j-ea"/>
                <a:cs typeface="+mj-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000" b="0" i="0" u="none" strike="noStrike" kern="1200" cap="none" spc="0" normalizeH="0" baseline="0" noProof="0">
              <a:ln>
                <a:noFill/>
              </a:ln>
              <a:solidFill>
                <a:prstClr val="black"/>
              </a:solidFill>
              <a:effectLst/>
              <a:uLnTx/>
              <a:uFillTx/>
              <a:latin typeface="Lucida Sans Unicode"/>
              <a:ea typeface="+mj-ea"/>
              <a:cs typeface="+mj-cs"/>
            </a:endParaRPr>
          </a:p>
        </p:txBody>
      </p:sp>
      <p:sp>
        <p:nvSpPr>
          <p:cNvPr id="4" name="Title 3"/>
          <p:cNvSpPr>
            <a:spLocks noGrp="1"/>
          </p:cNvSpPr>
          <p:nvPr>
            <p:ph type="title"/>
          </p:nvPr>
        </p:nvSpPr>
        <p:spPr>
          <a:xfrm>
            <a:off x="914400" y="663585"/>
            <a:ext cx="7772400" cy="754053"/>
          </a:xfrm>
        </p:spPr>
        <p:txBody>
          <a:bodyPr>
            <a:spAutoFit/>
          </a:bodyPr>
          <a:lstStyle/>
          <a:p>
            <a:r>
              <a:rPr lang="en-US" b="1" dirty="0">
                <a:solidFill>
                  <a:schemeClr val="tx1"/>
                </a:solidFill>
              </a:rPr>
              <a:t>Thursday – The Passover Meal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p:cTn id="1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383</TotalTime>
  <Words>5845</Words>
  <Application>Microsoft Office PowerPoint</Application>
  <PresentationFormat>On-screen Show (4:3)</PresentationFormat>
  <Paragraphs>210</Paragraphs>
  <Slides>9</Slides>
  <Notes>9</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9</vt:i4>
      </vt:variant>
    </vt:vector>
  </HeadingPairs>
  <TitlesOfParts>
    <vt:vector size="21" baseType="lpstr">
      <vt:lpstr>Arial</vt:lpstr>
      <vt:lpstr>Calibri</vt:lpstr>
      <vt:lpstr>Franklin Gothic Book</vt:lpstr>
      <vt:lpstr>Lucida Sans Unicode</vt:lpstr>
      <vt:lpstr>Perpetua</vt:lpstr>
      <vt:lpstr>Tahoma</vt:lpstr>
      <vt:lpstr>Times New Roman</vt:lpstr>
      <vt:lpstr>Trebuchet MS</vt:lpstr>
      <vt:lpstr>Wingdings</vt:lpstr>
      <vt:lpstr>Wingdings 2</vt:lpstr>
      <vt:lpstr>Wingdings 3</vt:lpstr>
      <vt:lpstr>1_Theme10</vt:lpstr>
      <vt:lpstr>The Last Week Of Jesus’ Life (Wednesday and Thursday)</vt:lpstr>
      <vt:lpstr>PowerPoint Presentation</vt:lpstr>
      <vt:lpstr>Thursday –The Passover</vt:lpstr>
      <vt:lpstr>The Last Week Of Jesus’ Life (Wednesday and Thursday)</vt:lpstr>
      <vt:lpstr>Thursday –The Passover</vt:lpstr>
      <vt:lpstr>Thursday –</vt:lpstr>
      <vt:lpstr>Thursday – </vt:lpstr>
      <vt:lpstr>Thursday –The Passover</vt:lpstr>
      <vt:lpstr>Thursday – The Passover Meal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mgalloway2715@gmail.com</dc:creator>
  <cp:lastModifiedBy>Richard Lidh</cp:lastModifiedBy>
  <cp:revision>29</cp:revision>
  <cp:lastPrinted>2022-08-27T15:45:45Z</cp:lastPrinted>
  <dcterms:created xsi:type="dcterms:W3CDTF">2022-08-16T17:15:46Z</dcterms:created>
  <dcterms:modified xsi:type="dcterms:W3CDTF">2022-08-27T15:58:07Z</dcterms:modified>
</cp:coreProperties>
</file>